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4" r:id="rId1"/>
  </p:sldMasterIdLst>
  <p:notesMasterIdLst>
    <p:notesMasterId r:id="rId24"/>
  </p:notesMasterIdLst>
  <p:sldIdLst>
    <p:sldId id="256" r:id="rId2"/>
    <p:sldId id="271" r:id="rId3"/>
    <p:sldId id="258" r:id="rId4"/>
    <p:sldId id="259" r:id="rId5"/>
    <p:sldId id="260" r:id="rId6"/>
    <p:sldId id="261" r:id="rId7"/>
    <p:sldId id="272" r:id="rId8"/>
    <p:sldId id="267" r:id="rId9"/>
    <p:sldId id="265" r:id="rId10"/>
    <p:sldId id="266" r:id="rId11"/>
    <p:sldId id="268" r:id="rId12"/>
    <p:sldId id="269" r:id="rId13"/>
    <p:sldId id="270" r:id="rId14"/>
    <p:sldId id="263" r:id="rId15"/>
    <p:sldId id="262" r:id="rId16"/>
    <p:sldId id="273" r:id="rId17"/>
    <p:sldId id="274" r:id="rId18"/>
    <p:sldId id="275" r:id="rId19"/>
    <p:sldId id="276" r:id="rId20"/>
    <p:sldId id="278" r:id="rId21"/>
    <p:sldId id="280" r:id="rId22"/>
    <p:sldId id="281" r:id="rId23"/>
  </p:sldIdLst>
  <p:sldSz cx="12192000" cy="6858000"/>
  <p:notesSz cx="6858000" cy="9144000"/>
  <p:embeddedFontLst>
    <p:embeddedFont>
      <p:font typeface="210 옴니고딕 020" panose="02020603020101020101" pitchFamily="18" charset="-127"/>
      <p:regular r:id="rId25"/>
    </p:embeddedFont>
    <p:embeddedFont>
      <p:font typeface="210 옴니고딕 030" panose="02020603020101020101" pitchFamily="18" charset="-127"/>
      <p:regular r:id="rId26"/>
    </p:embeddedFont>
    <p:embeddedFont>
      <p:font typeface="210 옴니고딕 050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32" autoAdjust="0"/>
    <p:restoredTop sz="76941" autoAdjust="0"/>
  </p:normalViewPr>
  <p:slideViewPr>
    <p:cSldViewPr snapToGrid="0" snapToObjects="1">
      <p:cViewPr>
        <p:scale>
          <a:sx n="94" d="100"/>
          <a:sy n="94" d="100"/>
        </p:scale>
        <p:origin x="1674" y="-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F7ECF-9DF5-49F7-8639-0D00BF6F42C6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FC571-4575-41E8-AAD4-D3CD3C6C4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18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안녕하십니까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멀티캠퍼스 수강생을 위한 커뮤니티 발표를 맡은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조 이민용입니다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간단한 목차와 팀원 소개 후 발표 시작하겠습니다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211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 커뮤니티 하면 빠질 수 없는 한가지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자유 게시판입니다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학원 근처에서 매일 점심 식사를 했지만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제한된 시간안에 만족스러운 식사를 하는 것은 생각보다 어려웠습니다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맛집을 찾고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주변의 후기를 듣고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.. 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때문에 저희는 멀티캠퍼스 수강생이라는 특정 그룹내에서 간편하게 의견을 게시하고 댓글로 소통할 수 있다면 더 편리하지 않을까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하는 생각을 하게 됐습니다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앞의 설문 게시판과의 차이점이 바로 이것입니다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설문은 간결한 프로세스를 위해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좋아요와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투표기능만을 제공하지만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자유게시판은 댓글 기능을 제공합니다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자유게시판 또한 고유 닉네임으로 작성됩니다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57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마지막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부가 서비스의 하이라이트인 채팅 기능입니다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같은 반의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학생들끼리만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대화가 가능합니다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6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스토리 </a:t>
            </a:r>
            <a:r>
              <a:rPr lang="en-US" altLang="ko-KR" sz="1800" dirty="0"/>
              <a:t>1 : </a:t>
            </a:r>
            <a:r>
              <a:rPr lang="ko-KR" altLang="en-US" sz="1800" dirty="0"/>
              <a:t>커뮤니티 이용해 본 경험 있는가</a:t>
            </a:r>
            <a:r>
              <a:rPr lang="en-US" altLang="ko-KR" sz="1800" dirty="0"/>
              <a:t>?? </a:t>
            </a:r>
            <a:r>
              <a:rPr lang="ko-KR" altLang="en-US" sz="1800" dirty="0"/>
              <a:t>본인 같은 경우에는 </a:t>
            </a:r>
            <a:r>
              <a:rPr lang="ko-KR" altLang="en-US" sz="1800" dirty="0" err="1"/>
              <a:t>풋살</a:t>
            </a:r>
            <a:r>
              <a:rPr lang="ko-KR" altLang="en-US" sz="1800" dirty="0"/>
              <a:t> 모임을 위해 네이버 </a:t>
            </a:r>
            <a:r>
              <a:rPr lang="en-US" altLang="ko-KR" sz="1800" dirty="0"/>
              <a:t>“</a:t>
            </a:r>
            <a:r>
              <a:rPr lang="ko-KR" altLang="en-US" sz="1800" dirty="0"/>
              <a:t>모두의 </a:t>
            </a:r>
            <a:r>
              <a:rPr lang="ko-KR" altLang="en-US" sz="1800" dirty="0" err="1"/>
              <a:t>풋살</a:t>
            </a:r>
            <a:r>
              <a:rPr lang="en-US" altLang="ko-KR" sz="1800" dirty="0"/>
              <a:t>” </a:t>
            </a:r>
            <a:r>
              <a:rPr lang="ko-KR" altLang="en-US" sz="1800" dirty="0"/>
              <a:t>카페</a:t>
            </a:r>
            <a:r>
              <a:rPr lang="en-US" altLang="ko-KR" sz="1800" dirty="0"/>
              <a:t>, </a:t>
            </a:r>
            <a:r>
              <a:rPr lang="ko-KR" altLang="en-US" sz="1800" dirty="0"/>
              <a:t>중고거래를 위한 </a:t>
            </a:r>
            <a:r>
              <a:rPr lang="en-US" altLang="ko-KR" sz="1800" dirty="0"/>
              <a:t>“</a:t>
            </a:r>
            <a:r>
              <a:rPr lang="ko-KR" altLang="en-US" sz="1800" dirty="0"/>
              <a:t>중고나라</a:t>
            </a:r>
            <a:r>
              <a:rPr lang="en-US" altLang="ko-KR" sz="1800" dirty="0"/>
              <a:t>” </a:t>
            </a:r>
            <a:r>
              <a:rPr lang="ko-KR" altLang="en-US" sz="1800" dirty="0"/>
              <a:t>등 많이 이용하고 있다</a:t>
            </a:r>
            <a:r>
              <a:rPr lang="en-US" altLang="ko-KR" sz="1800" dirty="0"/>
              <a:t>. </a:t>
            </a:r>
            <a:r>
              <a:rPr lang="ko-KR" altLang="en-US" sz="1800" dirty="0"/>
              <a:t>그렇다면 이왕 멀티캠퍼스에서 짧지 않은 시간 </a:t>
            </a:r>
            <a:r>
              <a:rPr lang="en-US" altLang="ko-KR" sz="1800" dirty="0"/>
              <a:t>6</a:t>
            </a:r>
            <a:r>
              <a:rPr lang="ko-KR" altLang="en-US" sz="1800" dirty="0"/>
              <a:t>개월을 보내는 동안 각 반 학생들의 유용한 아이디어</a:t>
            </a:r>
            <a:r>
              <a:rPr lang="en-US" altLang="ko-KR" sz="1800" dirty="0"/>
              <a:t>, </a:t>
            </a:r>
            <a:r>
              <a:rPr lang="ko-KR" altLang="en-US" sz="1800" dirty="0"/>
              <a:t>프로젝트 아이디어 공유와 같은 활동을 하면 좋지 않겠나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1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24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저희는 현재 밴드와 카카오톡 오픈채팅방을 통해 교류하고 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여러분은 이 시스템에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100%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만족하시나요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저는 충분히 만족하고 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하지만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강의가 진행될 수록 몇가지 불편사항이나 건의사항이 생겼습니다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밴드는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관리자이신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매니저님의 관리하에 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그렇기 때문에 간식 메뉴 선정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학원 근처 맛집 공유와 같은 비공식적인 의견 공유에 불편함을 느낄 수 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 다른 과정을 수강하는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학생들과의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의견교류에도 어려움이 있었습니다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특히 앞으로 있을 융복합 프로젝트에 큰 도움이 될 수 있을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텐데도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말이죠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65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그래서 저희는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웹 인터페이스 교육 동안 배웠던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스크래핑과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Django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기반으로 멀티캠퍼스 학생들을 위한 커뮤니티 사이트를 기획했습니다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780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커뮤니티 사이트의 시작점이라고 볼 수 있는 회원가입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/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로그인 기능입니다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 웹 사이트에는 한가지 특징이 있는데요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특색있는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닉네임을 선택할 수 있다는 것입니다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(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예시 보여주면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좋을듯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당연히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한명당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하나의 닉네임을 사용할 수 있으며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중복되는 닉네임을 고를 시 회원가입이 거부됩니다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252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그리고 강의 평가입니다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저희는 클라우드 반을 수강하고 있지만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가끔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다른반의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수강 후기가 궁금해지기도 합니다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뿐만 아니라 클라우드 반에서의 만족스러운 수강 소감을 공유하고 싶을 때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수강 후기 게시판을 사용하면 됩니다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강의평가는 클라우드 반만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!!!!)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08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가끔 강의만으로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또 구글링만으로도 해당 분야를 따라가기 어려울 때가 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때문에 책을 구매하고 싶을 때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저희 </a:t>
            </a:r>
            <a:r>
              <a:rPr lang="en-US" altLang="ko-KR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OnDajngo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책추천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게시판을 둘러보세요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키워드 별 인기 순위대로 나열해줍니다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해당 이미지를 클릭하면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교보문고의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구매페이지로 이동합니다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jquery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슬라이더를 삽입하여 구현했습니다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59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대면 교육 때 기억나시나요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자리 배치에 대한 의견 조사나 간식 메뉴 선정 등에 있어 학생들의 의견을 수집할 때가 있었습니다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그럴 때마다 밴드를 통해서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혹은 반장님께서 오픈채팅방을 통해 조사하고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투표를 부탁드렸었죠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하지만 여러 수다들도 오가는 오픈채팅방에서 빠른 투표 유도에는 불편함이 있었습니다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특히 설문이 한두개가 아닐 경우에는 더욱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그렇습니다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때문에 저희는 투표 게시판을 따로 배치함으로써 원활한 투표 기능을 제공합니다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좋아요 기능을 통해 인기가 많은 설문을 볼 수 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좋아요 순으로 나오기때문에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새로운 설문은 모두 보기로 확인할 수 있습니다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</a:p>
          <a:p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FC571-4575-41E8-AAD4-D3CD3C6C4C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6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428D02C-8ED8-4319-98DA-3DA416FF2B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" t="829" r="-1585" b="1538"/>
          <a:stretch/>
        </p:blipFill>
        <p:spPr>
          <a:xfrm>
            <a:off x="0" y="0"/>
            <a:ext cx="1238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4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2D4EB84B-A3DD-4AA6-855A-9583DADE1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3"/>
            <a:ext cx="12192000" cy="68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이(가) 표시된 사진&#10;&#10;자동 생성된 설명">
            <a:extLst>
              <a:ext uri="{FF2B5EF4-FFF2-40B4-BE49-F238E27FC236}">
                <a16:creationId xmlns:a16="http://schemas.microsoft.com/office/drawing/2014/main" id="{AFA4F73F-F4BC-4C94-8294-ACD11B2FA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" b="32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000385-45AC-4994-9408-16BBA81F9FE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50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1A7A-E495-4946-B034-4916552CB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190" y="307975"/>
            <a:ext cx="6511290" cy="112077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온장고 프로젝트 템플릿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0534CC-635C-4B3D-8B7E-FFD6D0F7E90E}"/>
              </a:ext>
            </a:extLst>
          </p:cNvPr>
          <p:cNvGrpSpPr/>
          <p:nvPr userDrawn="1"/>
        </p:nvGrpSpPr>
        <p:grpSpPr>
          <a:xfrm>
            <a:off x="9948545" y="412751"/>
            <a:ext cx="1729105" cy="777874"/>
            <a:chOff x="3874770" y="1565910"/>
            <a:chExt cx="2400300" cy="8915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73D72C-50F9-4C76-BB19-EBBAD12B6171}"/>
                </a:ext>
              </a:extLst>
            </p:cNvPr>
            <p:cNvSpPr/>
            <p:nvPr userDrawn="1"/>
          </p:nvSpPr>
          <p:spPr>
            <a:xfrm>
              <a:off x="3874770" y="1565910"/>
              <a:ext cx="2400300" cy="891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396963-C104-48ED-A838-DCDA6F019F3D}"/>
                </a:ext>
              </a:extLst>
            </p:cNvPr>
            <p:cNvSpPr/>
            <p:nvPr userDrawn="1"/>
          </p:nvSpPr>
          <p:spPr>
            <a:xfrm>
              <a:off x="3874770" y="1565910"/>
              <a:ext cx="2400300" cy="194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5EFE4-1443-40B4-974C-D5A7EB5853ED}"/>
                </a:ext>
              </a:extLst>
            </p:cNvPr>
            <p:cNvSpPr/>
            <p:nvPr userDrawn="1"/>
          </p:nvSpPr>
          <p:spPr>
            <a:xfrm>
              <a:off x="3907846" y="1584395"/>
              <a:ext cx="153315" cy="1498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곱하기 기호 8">
              <a:extLst>
                <a:ext uri="{FF2B5EF4-FFF2-40B4-BE49-F238E27FC236}">
                  <a16:creationId xmlns:a16="http://schemas.microsoft.com/office/drawing/2014/main" id="{521EF967-F101-4FD3-8F13-58FCF9AD1EF4}"/>
                </a:ext>
              </a:extLst>
            </p:cNvPr>
            <p:cNvSpPr/>
            <p:nvPr userDrawn="1"/>
          </p:nvSpPr>
          <p:spPr>
            <a:xfrm>
              <a:off x="3907912" y="1581045"/>
              <a:ext cx="158743" cy="158743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 descr="나무, 음식, 꽃이(가) 표시된 사진&#10;&#10;자동 생성된 설명">
            <a:extLst>
              <a:ext uri="{FF2B5EF4-FFF2-40B4-BE49-F238E27FC236}">
                <a16:creationId xmlns:a16="http://schemas.microsoft.com/office/drawing/2014/main" id="{B6E2454B-88A3-40C7-A493-2169BB6C1F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77"/>
          <a:stretch/>
        </p:blipFill>
        <p:spPr>
          <a:xfrm>
            <a:off x="0" y="5182575"/>
            <a:ext cx="12192000" cy="16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0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B1A7A-E495-4946-B034-4916552CB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190" y="307975"/>
            <a:ext cx="6511290" cy="112077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온장고 프로젝트 템플릿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0534CC-635C-4B3D-8B7E-FFD6D0F7E90E}"/>
              </a:ext>
            </a:extLst>
          </p:cNvPr>
          <p:cNvGrpSpPr/>
          <p:nvPr userDrawn="1"/>
        </p:nvGrpSpPr>
        <p:grpSpPr>
          <a:xfrm>
            <a:off x="9948545" y="412751"/>
            <a:ext cx="1729105" cy="777874"/>
            <a:chOff x="3874770" y="1565910"/>
            <a:chExt cx="2400300" cy="89154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73D72C-50F9-4C76-BB19-EBBAD12B6171}"/>
                </a:ext>
              </a:extLst>
            </p:cNvPr>
            <p:cNvSpPr/>
            <p:nvPr userDrawn="1"/>
          </p:nvSpPr>
          <p:spPr>
            <a:xfrm>
              <a:off x="3874770" y="1565910"/>
              <a:ext cx="2400300" cy="891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0396963-C104-48ED-A838-DCDA6F019F3D}"/>
                </a:ext>
              </a:extLst>
            </p:cNvPr>
            <p:cNvSpPr/>
            <p:nvPr userDrawn="1"/>
          </p:nvSpPr>
          <p:spPr>
            <a:xfrm>
              <a:off x="3874770" y="1565910"/>
              <a:ext cx="2400300" cy="194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65EFE4-1443-40B4-974C-D5A7EB5853ED}"/>
                </a:ext>
              </a:extLst>
            </p:cNvPr>
            <p:cNvSpPr/>
            <p:nvPr userDrawn="1"/>
          </p:nvSpPr>
          <p:spPr>
            <a:xfrm>
              <a:off x="3907846" y="1584395"/>
              <a:ext cx="153315" cy="14989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곱하기 기호 8">
              <a:extLst>
                <a:ext uri="{FF2B5EF4-FFF2-40B4-BE49-F238E27FC236}">
                  <a16:creationId xmlns:a16="http://schemas.microsoft.com/office/drawing/2014/main" id="{521EF967-F101-4FD3-8F13-58FCF9AD1EF4}"/>
                </a:ext>
              </a:extLst>
            </p:cNvPr>
            <p:cNvSpPr/>
            <p:nvPr userDrawn="1"/>
          </p:nvSpPr>
          <p:spPr>
            <a:xfrm>
              <a:off x="3907912" y="1581045"/>
              <a:ext cx="158743" cy="158743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435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4AB0CF1-2A7B-4EC8-BB85-529ABAE85B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5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141400-3346-4DB8-A728-FC1F3B56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7CD33-3361-459F-83C2-E54B0D23D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7A246-54C4-4EEC-BAEF-72C8A773A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37893-3AD1-4116-96FE-A5CA8B443821}" type="datetimeFigureOut">
              <a:rPr lang="ko-KR" altLang="en-US" smtClean="0"/>
              <a:t>2020-09-24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AB3A9-204C-4E13-AA53-28C21A49C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54158-859C-4ED4-B101-72E6AC327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9E18-3BBE-4E6D-BFDE-912D11F5AC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31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10" Type="http://schemas.microsoft.com/office/2007/relationships/hdphoto" Target="../media/hdphoto2.wdp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jpeg"/><Relationship Id="rId21" Type="http://schemas.openxmlformats.org/officeDocument/2006/relationships/image" Target="../media/image95.png"/><Relationship Id="rId7" Type="http://schemas.openxmlformats.org/officeDocument/2006/relationships/image" Target="../media/image81.jpe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jpe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jpeg"/><Relationship Id="rId11" Type="http://schemas.openxmlformats.org/officeDocument/2006/relationships/image" Target="../media/image85.png"/><Relationship Id="rId5" Type="http://schemas.openxmlformats.org/officeDocument/2006/relationships/image" Target="../media/image79.jpeg"/><Relationship Id="rId15" Type="http://schemas.openxmlformats.org/officeDocument/2006/relationships/image" Target="../media/image89.png"/><Relationship Id="rId10" Type="http://schemas.openxmlformats.org/officeDocument/2006/relationships/image" Target="../media/image84.jpeg"/><Relationship Id="rId19" Type="http://schemas.openxmlformats.org/officeDocument/2006/relationships/image" Target="../media/image93.png"/><Relationship Id="rId4" Type="http://schemas.openxmlformats.org/officeDocument/2006/relationships/image" Target="../media/image78.jpeg"/><Relationship Id="rId9" Type="http://schemas.openxmlformats.org/officeDocument/2006/relationships/image" Target="../media/image83.jpe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AD3E7-09FD-45C6-B7B1-177EDB20D63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57550" y="-107950"/>
            <a:ext cx="5676900" cy="2308225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온장고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2FE29E-1ACE-4F0B-9565-3AE4B7156F8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895850" y="5469255"/>
            <a:ext cx="2400300" cy="6172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Made By Jun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567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210 옴니고딕 030" charset="0"/>
                <a:ea typeface="210 옴니고딕 030" charset="0"/>
              </a:rPr>
              <a:t>2</a:t>
            </a:r>
            <a:r>
              <a:rPr lang="ko-KR" altLang="en-US" sz="4400" dirty="0">
                <a:latin typeface="210 옴니고딕 030" charset="0"/>
                <a:ea typeface="210 옴니고딕 030" charset="0"/>
              </a:rPr>
              <a:t>. 시연 및 작업 흐름도</a:t>
            </a:r>
          </a:p>
        </p:txBody>
      </p:sp>
      <p:sp>
        <p:nvSpPr>
          <p:cNvPr id="4" name="텍스트 상자 2"/>
          <p:cNvSpPr txBox="1">
            <a:spLocks/>
          </p:cNvSpPr>
          <p:nvPr/>
        </p:nvSpPr>
        <p:spPr>
          <a:xfrm>
            <a:off x="9935210" y="697230"/>
            <a:ext cx="1715135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 dirty="0">
                <a:latin typeface="210 옴니고딕 020" charset="0"/>
                <a:ea typeface="210 옴니고딕 020" charset="0"/>
              </a:rPr>
              <a:t>도서 추천 목록</a:t>
            </a:r>
          </a:p>
        </p:txBody>
      </p:sp>
      <p:sp>
        <p:nvSpPr>
          <p:cNvPr id="13" name="텍스트 상자 108"/>
          <p:cNvSpPr txBox="1">
            <a:spLocks/>
          </p:cNvSpPr>
          <p:nvPr/>
        </p:nvSpPr>
        <p:spPr>
          <a:xfrm>
            <a:off x="7685859" y="4539413"/>
            <a:ext cx="2061783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교보문고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스크래핑</a:t>
            </a:r>
            <a:endParaRPr lang="ko-KR" altLang="en-US" sz="18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4" name="텍스트 상자 109"/>
          <p:cNvSpPr txBox="1">
            <a:spLocks/>
          </p:cNvSpPr>
          <p:nvPr/>
        </p:nvSpPr>
        <p:spPr>
          <a:xfrm>
            <a:off x="5021580" y="2285365"/>
            <a:ext cx="2523448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스크래핑</a:t>
            </a:r>
            <a:r>
              <a:rPr sz="1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결과</a:t>
            </a:r>
            <a:r>
              <a:rPr sz="1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DB </a:t>
            </a:r>
            <a:r>
              <a:rPr sz="1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저장</a:t>
            </a:r>
            <a:endParaRPr lang="ko-KR" altLang="en-US" sz="1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5" name="텍스트 상자 110"/>
          <p:cNvSpPr txBox="1">
            <a:spLocks/>
          </p:cNvSpPr>
          <p:nvPr/>
        </p:nvSpPr>
        <p:spPr>
          <a:xfrm>
            <a:off x="2291830" y="4542036"/>
            <a:ext cx="3991474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책 </a:t>
            </a:r>
            <a:r>
              <a:rPr sz="1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이미지를</a:t>
            </a:r>
            <a:r>
              <a:rPr sz="1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클릭</a:t>
            </a:r>
            <a:r>
              <a:rPr lang="ko-KR" altLang="en-US" sz="1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시 화면 이동</a:t>
            </a:r>
            <a:r>
              <a:rPr sz="1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br>
              <a:rPr sz="1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</a:br>
            <a:endParaRPr lang="ko-KR" altLang="en-US" sz="1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5" name="그림 100" descr="C:/Users/yujin/AppData/Roaming/PolarisOffice/ETemp/13212_13860280/fImage7019203658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223" y="3159760"/>
            <a:ext cx="1268095" cy="1268095"/>
          </a:xfrm>
          <a:prstGeom prst="rect">
            <a:avLst/>
          </a:prstGeom>
          <a:noFill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4C9A6CD-57A4-4F7E-B802-57C9F7A18458}"/>
              </a:ext>
            </a:extLst>
          </p:cNvPr>
          <p:cNvGrpSpPr/>
          <p:nvPr/>
        </p:nvGrpSpPr>
        <p:grpSpPr>
          <a:xfrm>
            <a:off x="2885440" y="2904490"/>
            <a:ext cx="1502410" cy="1522730"/>
            <a:chOff x="2885440" y="2904490"/>
            <a:chExt cx="1502410" cy="1522730"/>
          </a:xfrm>
        </p:grpSpPr>
        <p:pic>
          <p:nvPicPr>
            <p:cNvPr id="9" name="그림 104" descr="C:/Users/yujin/AppData/Roaming/PolarisOffice/ETemp/13212_13860280/fImage68552078924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9755" y="3159125"/>
              <a:ext cx="1268095" cy="1268095"/>
            </a:xfrm>
            <a:prstGeom prst="rect">
              <a:avLst/>
            </a:prstGeom>
            <a:noFill/>
          </p:spPr>
        </p:pic>
        <p:pic>
          <p:nvPicPr>
            <p:cNvPr id="10" name="그림 105" descr="C:/Users/yujin/AppData/Roaming/PolarisOffice/ETemp/13212_13860280/fImage82782088772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5440" y="2904490"/>
              <a:ext cx="431165" cy="431165"/>
            </a:xfrm>
            <a:prstGeom prst="rect">
              <a:avLst/>
            </a:prstGeom>
            <a:noFill/>
          </p:spPr>
        </p:pic>
        <p:pic>
          <p:nvPicPr>
            <p:cNvPr id="11" name="그림 106" descr="C:/Users/yujin/AppData/Roaming/PolarisOffice/ETemp/13212_13860280/fImage60692096099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2795" y="2904490"/>
              <a:ext cx="431165" cy="431165"/>
            </a:xfrm>
            <a:prstGeom prst="rect">
              <a:avLst/>
            </a:prstGeom>
            <a:noFill/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412C31-2D2B-4F9F-A924-CA8300C39F72}"/>
              </a:ext>
            </a:extLst>
          </p:cNvPr>
          <p:cNvGrpSpPr/>
          <p:nvPr/>
        </p:nvGrpSpPr>
        <p:grpSpPr>
          <a:xfrm>
            <a:off x="7964805" y="2878455"/>
            <a:ext cx="1362710" cy="1548130"/>
            <a:chOff x="7964805" y="2878455"/>
            <a:chExt cx="1362710" cy="1548130"/>
          </a:xfrm>
        </p:grpSpPr>
        <p:pic>
          <p:nvPicPr>
            <p:cNvPr id="6" name="그림 101" descr="C:/Users/yujin/AppData/Roaming/PolarisOffice/ETemp/13212_13860280/fImage7110204113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0690" y="3159760"/>
              <a:ext cx="1266825" cy="1266825"/>
            </a:xfrm>
            <a:prstGeom prst="rect">
              <a:avLst/>
            </a:prstGeom>
            <a:noFill/>
          </p:spPr>
        </p:pic>
        <p:pic>
          <p:nvPicPr>
            <p:cNvPr id="12" name="그림 107" descr="C:/Users/yujin/AppData/Roaming/PolarisOffice/ETemp/13212_13860280/fImage41722101058.pn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4805" y="2878455"/>
              <a:ext cx="484505" cy="484505"/>
            </a:xfrm>
            <a:prstGeom prst="rect">
              <a:avLst/>
            </a:prstGeom>
            <a:noFill/>
          </p:spPr>
        </p:pic>
      </p:grpSp>
      <p:sp>
        <p:nvSpPr>
          <p:cNvPr id="18" name="도형 201"/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9" name="도형 202"/>
          <p:cNvSpPr>
            <a:spLocks/>
          </p:cNvSpPr>
          <p:nvPr/>
        </p:nvSpPr>
        <p:spPr>
          <a:xfrm>
            <a:off x="6991350" y="1319530"/>
            <a:ext cx="2134235" cy="1949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20" name="텍스트 상자 203"/>
          <p:cNvSpPr txBox="1">
            <a:spLocks/>
          </p:cNvSpPr>
          <p:nvPr/>
        </p:nvSpPr>
        <p:spPr>
          <a:xfrm>
            <a:off x="7802245" y="1302861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46%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1E40CDB-8412-46F1-B4B6-957F6DFFE867}"/>
              </a:ext>
            </a:extLst>
          </p:cNvPr>
          <p:cNvCxnSpPr/>
          <p:nvPr/>
        </p:nvCxnSpPr>
        <p:spPr>
          <a:xfrm>
            <a:off x="4621326" y="3794329"/>
            <a:ext cx="73542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F14A892-9FB4-4AB3-A606-1D3E4B2BAA78}"/>
              </a:ext>
            </a:extLst>
          </p:cNvPr>
          <p:cNvCxnSpPr/>
          <p:nvPr/>
        </p:nvCxnSpPr>
        <p:spPr>
          <a:xfrm>
            <a:off x="7091794" y="3794329"/>
            <a:ext cx="73542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210 옴니고딕 030" charset="0"/>
                <a:ea typeface="210 옴니고딕 030" charset="0"/>
              </a:rPr>
              <a:t>2</a:t>
            </a:r>
            <a:r>
              <a:rPr lang="ko-KR" altLang="en-US" sz="4400" dirty="0">
                <a:latin typeface="210 옴니고딕 030" charset="0"/>
                <a:ea typeface="210 옴니고딕 030" charset="0"/>
              </a:rPr>
              <a:t>. 시연 및 작업 흐름도</a:t>
            </a:r>
          </a:p>
        </p:txBody>
      </p:sp>
      <p:sp>
        <p:nvSpPr>
          <p:cNvPr id="4" name="텍스트 상자 4"/>
          <p:cNvSpPr txBox="1">
            <a:spLocks/>
          </p:cNvSpPr>
          <p:nvPr/>
        </p:nvSpPr>
        <p:spPr>
          <a:xfrm>
            <a:off x="10008870" y="697230"/>
            <a:ext cx="1337945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 dirty="0">
                <a:latin typeface="210 옴니고딕 020" charset="0"/>
                <a:ea typeface="210 옴니고딕 020" charset="0"/>
              </a:rPr>
              <a:t>  설문 조사</a:t>
            </a:r>
          </a:p>
        </p:txBody>
      </p:sp>
      <p:sp>
        <p:nvSpPr>
          <p:cNvPr id="10" name="텍스트 상자 116"/>
          <p:cNvSpPr txBox="1">
            <a:spLocks/>
          </p:cNvSpPr>
          <p:nvPr/>
        </p:nvSpPr>
        <p:spPr>
          <a:xfrm>
            <a:off x="1745616" y="4625776"/>
            <a:ext cx="2797356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투표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등록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항목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추가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/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삭제</a:t>
            </a:r>
            <a:endParaRPr lang="ko-KR" altLang="en-US" sz="1800" dirty="0">
              <a:solidFill>
                <a:schemeClr val="tx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1" name="텍스트 상자 117"/>
          <p:cNvSpPr txBox="1">
            <a:spLocks/>
          </p:cNvSpPr>
          <p:nvPr/>
        </p:nvSpPr>
        <p:spPr>
          <a:xfrm>
            <a:off x="7801610" y="4625975"/>
            <a:ext cx="256222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설문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조사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및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결과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확인</a:t>
            </a:r>
            <a:endParaRPr lang="ko-KR" altLang="en-US" sz="1800" dirty="0">
              <a:solidFill>
                <a:schemeClr val="tx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3" name="텍스트 상자 119"/>
          <p:cNvSpPr txBox="1">
            <a:spLocks/>
          </p:cNvSpPr>
          <p:nvPr/>
        </p:nvSpPr>
        <p:spPr>
          <a:xfrm>
            <a:off x="6515461" y="5890439"/>
            <a:ext cx="241236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등록된</a:t>
            </a:r>
            <a:r>
              <a:rPr sz="18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sz="1800" dirty="0" err="1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투표</a:t>
            </a:r>
            <a:r>
              <a:rPr sz="18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DB </a:t>
            </a:r>
            <a:r>
              <a:rPr sz="1800" dirty="0" err="1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저장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6" name="그림 124" descr="C:/Users/yujin/AppData/Roaming/PolarisOffice/ETemp/13212_13860280/fImage701922971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956" y="5135245"/>
            <a:ext cx="1268095" cy="1268095"/>
          </a:xfrm>
          <a:prstGeom prst="rect">
            <a:avLst/>
          </a:prstGeom>
          <a:noFill/>
        </p:spPr>
      </p:pic>
      <p:sp>
        <p:nvSpPr>
          <p:cNvPr id="40" name="도형 204"/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1" name="도형 205"/>
          <p:cNvSpPr>
            <a:spLocks/>
          </p:cNvSpPr>
          <p:nvPr/>
        </p:nvSpPr>
        <p:spPr>
          <a:xfrm>
            <a:off x="6991350" y="1319530"/>
            <a:ext cx="2248535" cy="1949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2" name="텍스트 상자 206"/>
          <p:cNvSpPr txBox="1">
            <a:spLocks/>
          </p:cNvSpPr>
          <p:nvPr/>
        </p:nvSpPr>
        <p:spPr>
          <a:xfrm>
            <a:off x="7859395" y="1302385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48%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494612F-7317-49E4-B536-EADF3A376E42}"/>
              </a:ext>
            </a:extLst>
          </p:cNvPr>
          <p:cNvCxnSpPr/>
          <p:nvPr/>
        </p:nvCxnSpPr>
        <p:spPr>
          <a:xfrm>
            <a:off x="4244302" y="3429000"/>
            <a:ext cx="7112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558BA88-17F0-44A9-856C-62915D428DEF}"/>
              </a:ext>
            </a:extLst>
          </p:cNvPr>
          <p:cNvCxnSpPr>
            <a:cxnSpLocks/>
          </p:cNvCxnSpPr>
          <p:nvPr/>
        </p:nvCxnSpPr>
        <p:spPr>
          <a:xfrm flipH="1">
            <a:off x="7224504" y="3429000"/>
            <a:ext cx="74530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A17E993-91D6-4E5C-8F46-A8BB077C9CDE}"/>
              </a:ext>
            </a:extLst>
          </p:cNvPr>
          <p:cNvCxnSpPr/>
          <p:nvPr/>
        </p:nvCxnSpPr>
        <p:spPr>
          <a:xfrm>
            <a:off x="6090003" y="4312920"/>
            <a:ext cx="0" cy="6127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B8B92F6-7FF0-4884-AD79-47EADE62F8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39" y="2615690"/>
            <a:ext cx="1427170" cy="1427170"/>
          </a:xfrm>
          <a:prstGeom prst="rect">
            <a:avLst/>
          </a:prstGeom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F2BFA690-0724-4AED-805F-9A39789469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06" y="2553459"/>
            <a:ext cx="1551632" cy="1551632"/>
          </a:xfrm>
          <a:prstGeom prst="rect">
            <a:avLst/>
          </a:prstGeom>
        </p:spPr>
      </p:pic>
      <p:pic>
        <p:nvPicPr>
          <p:cNvPr id="25" name="그림 24" descr="음식, 옅은이(가) 표시된 사진&#10;&#10;자동 생성된 설명">
            <a:extLst>
              <a:ext uri="{FF2B5EF4-FFF2-40B4-BE49-F238E27FC236}">
                <a16:creationId xmlns:a16="http://schemas.microsoft.com/office/drawing/2014/main" id="{3CC58EDB-9D46-4213-A8D7-D4B326499B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50" y="2467024"/>
            <a:ext cx="1594815" cy="15948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210 옴니고딕 030" charset="0"/>
                <a:ea typeface="210 옴니고딕 030" charset="0"/>
              </a:rPr>
              <a:t>2</a:t>
            </a:r>
            <a:r>
              <a:rPr lang="ko-KR" altLang="en-US" sz="4400" dirty="0">
                <a:latin typeface="210 옴니고딕 030" charset="0"/>
                <a:ea typeface="210 옴니고딕 030" charset="0"/>
              </a:rPr>
              <a:t>. 시연 및 작업 흐름도</a:t>
            </a:r>
          </a:p>
        </p:txBody>
      </p:sp>
      <p:sp>
        <p:nvSpPr>
          <p:cNvPr id="4" name="텍스트 상자 5"/>
          <p:cNvSpPr txBox="1">
            <a:spLocks/>
          </p:cNvSpPr>
          <p:nvPr/>
        </p:nvSpPr>
        <p:spPr>
          <a:xfrm>
            <a:off x="10120630" y="697230"/>
            <a:ext cx="1406525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 dirty="0">
                <a:latin typeface="210 옴니고딕 020" charset="0"/>
                <a:ea typeface="210 옴니고딕 020" charset="0"/>
              </a:rPr>
              <a:t>자유 게시판</a:t>
            </a:r>
          </a:p>
        </p:txBody>
      </p:sp>
      <p:sp>
        <p:nvSpPr>
          <p:cNvPr id="5" name="텍스트 상자 140"/>
          <p:cNvSpPr txBox="1">
            <a:spLocks/>
          </p:cNvSpPr>
          <p:nvPr/>
        </p:nvSpPr>
        <p:spPr>
          <a:xfrm>
            <a:off x="7801610" y="4555536"/>
            <a:ext cx="301942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다른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사용자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댓글로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소통</a:t>
            </a:r>
            <a:endParaRPr lang="ko-KR" altLang="en-US" sz="1800" dirty="0">
              <a:solidFill>
                <a:schemeClr val="tx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7" name="그림 142" descr="C:/Users/yujin/AppData/Roaming/PolarisOffice/ETemp/13212_13860280/fImage2419247609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38800" y="4487545"/>
            <a:ext cx="915035" cy="915035"/>
          </a:xfrm>
          <a:prstGeom prst="rect">
            <a:avLst/>
          </a:prstGeom>
          <a:noFill/>
        </p:spPr>
      </p:pic>
      <p:sp>
        <p:nvSpPr>
          <p:cNvPr id="8" name="텍스트 상자 143"/>
          <p:cNvSpPr txBox="1">
            <a:spLocks/>
          </p:cNvSpPr>
          <p:nvPr/>
        </p:nvSpPr>
        <p:spPr>
          <a:xfrm>
            <a:off x="6617970" y="5659120"/>
            <a:ext cx="241236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bg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등록된</a:t>
            </a:r>
            <a:r>
              <a:rPr sz="1800" dirty="0">
                <a:solidFill>
                  <a:schemeClr val="bg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글 DB </a:t>
            </a:r>
            <a:r>
              <a:rPr sz="1800" dirty="0" err="1">
                <a:solidFill>
                  <a:schemeClr val="bg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저장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6" name="그림 141" descr="C:/Users/yujin/AppData/Roaming/PolarisOffice/ETemp/13212_13860280/fImage7019246502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270" y="5211445"/>
            <a:ext cx="1268095" cy="1268095"/>
          </a:xfrm>
          <a:prstGeom prst="rect">
            <a:avLst/>
          </a:prstGeom>
          <a:noFill/>
        </p:spPr>
      </p:pic>
      <p:pic>
        <p:nvPicPr>
          <p:cNvPr id="65" name="그림 157" descr="C:/Users/yujin/AppData/Roaming/PolarisOffice/ETemp/13212_13860280/fImage5267262321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910" y="2708910"/>
            <a:ext cx="1440815" cy="1440815"/>
          </a:xfrm>
          <a:prstGeom prst="rect">
            <a:avLst/>
          </a:prstGeom>
          <a:noFill/>
        </p:spPr>
      </p:pic>
      <p:sp>
        <p:nvSpPr>
          <p:cNvPr id="69" name="텍스트 상자 161"/>
          <p:cNvSpPr txBox="1">
            <a:spLocks/>
          </p:cNvSpPr>
          <p:nvPr/>
        </p:nvSpPr>
        <p:spPr>
          <a:xfrm>
            <a:off x="1896374" y="4555536"/>
            <a:ext cx="302006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자유게시판에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글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등록</a:t>
            </a:r>
            <a:endParaRPr lang="ko-KR" altLang="en-US" sz="1800" dirty="0">
              <a:solidFill>
                <a:schemeClr val="tx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0" name="도형 207"/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1" name="도형 208"/>
          <p:cNvSpPr>
            <a:spLocks/>
          </p:cNvSpPr>
          <p:nvPr/>
        </p:nvSpPr>
        <p:spPr>
          <a:xfrm>
            <a:off x="6991350" y="1319530"/>
            <a:ext cx="2381885" cy="1949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2" name="텍스트 상자 209"/>
          <p:cNvSpPr txBox="1">
            <a:spLocks/>
          </p:cNvSpPr>
          <p:nvPr/>
        </p:nvSpPr>
        <p:spPr>
          <a:xfrm>
            <a:off x="7926070" y="1303814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49%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pic>
        <p:nvPicPr>
          <p:cNvPr id="10" name="그림 9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0E20B1B3-7F1D-4142-B751-B56FEBB60C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19" y="2726442"/>
            <a:ext cx="1413205" cy="1413205"/>
          </a:xfrm>
          <a:prstGeom prst="rect">
            <a:avLst/>
          </a:prstGeom>
        </p:spPr>
      </p:pic>
      <p:pic>
        <p:nvPicPr>
          <p:cNvPr id="12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0D64986C-E326-40F3-9714-64174CDDB8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05" y="2685808"/>
            <a:ext cx="1494472" cy="149447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CB5A6BE-6D87-4C54-A008-8715DFA7390D}"/>
              </a:ext>
            </a:extLst>
          </p:cNvPr>
          <p:cNvCxnSpPr/>
          <p:nvPr/>
        </p:nvCxnSpPr>
        <p:spPr>
          <a:xfrm>
            <a:off x="4136571" y="3429000"/>
            <a:ext cx="711200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CCD5FC5-5146-460A-862A-691A2A9E9889}"/>
              </a:ext>
            </a:extLst>
          </p:cNvPr>
          <p:cNvCxnSpPr>
            <a:cxnSpLocks/>
          </p:cNvCxnSpPr>
          <p:nvPr/>
        </p:nvCxnSpPr>
        <p:spPr>
          <a:xfrm flipH="1">
            <a:off x="7269480" y="3429000"/>
            <a:ext cx="74530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927A7E-ED78-4C81-9664-E33B2B09A346}"/>
              </a:ext>
            </a:extLst>
          </p:cNvPr>
          <p:cNvCxnSpPr/>
          <p:nvPr/>
        </p:nvCxnSpPr>
        <p:spPr>
          <a:xfrm>
            <a:off x="6075453" y="4312920"/>
            <a:ext cx="0" cy="6127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210 옴니고딕 030" charset="0"/>
                <a:ea typeface="210 옴니고딕 030" charset="0"/>
              </a:rPr>
              <a:t>2</a:t>
            </a:r>
            <a:r>
              <a:rPr lang="ko-KR" altLang="en-US" sz="4400" dirty="0">
                <a:latin typeface="210 옴니고딕 030" charset="0"/>
                <a:ea typeface="210 옴니고딕 030" charset="0"/>
              </a:rPr>
              <a:t>. 시연 및 작업 흐름도</a:t>
            </a: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10150447" y="707169"/>
            <a:ext cx="1257935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800" dirty="0">
                <a:latin typeface="210 옴니고딕 020" charset="0"/>
                <a:ea typeface="210 옴니고딕 020" charset="0"/>
              </a:rPr>
              <a:t> 익명 채팅</a:t>
            </a:r>
          </a:p>
        </p:txBody>
      </p:sp>
      <p:sp>
        <p:nvSpPr>
          <p:cNvPr id="46" name="텍스트 상자 178"/>
          <p:cNvSpPr txBox="1">
            <a:spLocks/>
          </p:cNvSpPr>
          <p:nvPr/>
        </p:nvSpPr>
        <p:spPr>
          <a:xfrm>
            <a:off x="5270818" y="2654300"/>
            <a:ext cx="2003425" cy="2533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050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멀캠_간식_도둑:안녕하세요</a:t>
            </a:r>
            <a:r>
              <a:rPr sz="105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7" name="텍스트 상자 179"/>
          <p:cNvSpPr txBox="1">
            <a:spLocks/>
          </p:cNvSpPr>
          <p:nvPr/>
        </p:nvSpPr>
        <p:spPr>
          <a:xfrm>
            <a:off x="5270818" y="2894330"/>
            <a:ext cx="2003425" cy="2533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050" dirty="0" err="1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멀캠_최고_미남:반갑습니다</a:t>
            </a:r>
            <a:r>
              <a:rPr sz="1050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</a:t>
            </a:r>
            <a:endParaRPr lang="ko-KR" altLang="en-US" sz="1050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7" name="그림 167" descr="C:/Users/yujin/AppData/Roaming/PolarisOffice/ETemp/13212_13860280/fImage17652739998.png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4A8523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488" y="2657157"/>
            <a:ext cx="721360" cy="721360"/>
          </a:xfrm>
          <a:prstGeom prst="rect">
            <a:avLst/>
          </a:prstGeom>
          <a:noFill/>
        </p:spPr>
      </p:pic>
      <p:grpSp>
        <p:nvGrpSpPr>
          <p:cNvPr id="65" name="그룹 190"/>
          <p:cNvGrpSpPr/>
          <p:nvPr/>
        </p:nvGrpSpPr>
        <p:grpSpPr>
          <a:xfrm>
            <a:off x="5813743" y="5544820"/>
            <a:ext cx="915670" cy="915670"/>
            <a:chOff x="6120130" y="5784850"/>
            <a:chExt cx="915670" cy="915670"/>
          </a:xfrm>
        </p:grpSpPr>
        <p:pic>
          <p:nvPicPr>
            <p:cNvPr id="66" name="그림 186" descr="C:/Users/yujin/AppData/Roaming/PolarisOffice/ETemp/13212_13860280/fImage4829292603.png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rgbClr val="BE5208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0130" y="5784850"/>
              <a:ext cx="915670" cy="915670"/>
            </a:xfrm>
            <a:prstGeom prst="rect">
              <a:avLst/>
            </a:prstGeom>
            <a:noFill/>
          </p:spPr>
        </p:pic>
        <p:grpSp>
          <p:nvGrpSpPr>
            <p:cNvPr id="67" name="그룹 189"/>
            <p:cNvGrpSpPr/>
            <p:nvPr/>
          </p:nvGrpSpPr>
          <p:grpSpPr>
            <a:xfrm>
              <a:off x="6377305" y="5916295"/>
              <a:ext cx="391795" cy="310515"/>
              <a:chOff x="6377305" y="5916295"/>
              <a:chExt cx="391795" cy="310515"/>
            </a:xfrm>
          </p:grpSpPr>
          <p:sp>
            <p:nvSpPr>
              <p:cNvPr id="68" name="도형 187"/>
              <p:cNvSpPr>
                <a:spLocks/>
              </p:cNvSpPr>
              <p:nvPr/>
            </p:nvSpPr>
            <p:spPr>
              <a:xfrm>
                <a:off x="6419850" y="5916295"/>
                <a:ext cx="306705" cy="310515"/>
              </a:xfrm>
              <a:prstGeom prst="smileyFace">
                <a:avLst/>
              </a:prstGeom>
              <a:solidFill>
                <a:srgbClr val="BE5108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solidFill>
                    <a:srgbClr val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69" name="도형 188"/>
              <p:cNvSpPr>
                <a:spLocks/>
              </p:cNvSpPr>
              <p:nvPr/>
            </p:nvSpPr>
            <p:spPr>
              <a:xfrm>
                <a:off x="6377305" y="5988050"/>
                <a:ext cx="391795" cy="80010"/>
              </a:xfrm>
              <a:prstGeom prst="rect">
                <a:avLst/>
              </a:prstGeom>
              <a:solidFill>
                <a:schemeClr val="tx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solidFill>
                    <a:srgbClr val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pic>
        <p:nvPicPr>
          <p:cNvPr id="72" name="그림 193" descr="C:/Users/yujin/AppData/Roaming/PolarisOffice/ETemp/13212_13860280/fImage15272995581.png"/>
          <p:cNvPicPr>
            <a:picLocks noChangeAspect="1"/>
          </p:cNvPicPr>
          <p:nvPr/>
        </p:nvPicPr>
        <p:blipFill rotWithShape="1">
          <a:blip r:embed="rId5" cstate="hq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383" y="2657157"/>
            <a:ext cx="721360" cy="721360"/>
          </a:xfrm>
          <a:prstGeom prst="rect">
            <a:avLst/>
          </a:prstGeom>
          <a:noFill/>
        </p:spPr>
      </p:pic>
      <p:pic>
        <p:nvPicPr>
          <p:cNvPr id="73" name="그림 194" descr="C:/Users/yujin/AppData/Roaming/PolarisOffice/ETemp/13212_13860280/fImage22173006323.png"/>
          <p:cNvPicPr>
            <a:picLocks noChangeAspect="1"/>
          </p:cNvPicPr>
          <p:nvPr/>
        </p:nvPicPr>
        <p:blipFill rotWithShape="1">
          <a:blip r:embed="rId7" cstate="hqprint">
            <a:duotone>
              <a:srgbClr val="BE5208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098" y="5195570"/>
            <a:ext cx="721360" cy="721360"/>
          </a:xfrm>
          <a:prstGeom prst="rect">
            <a:avLst/>
          </a:prstGeom>
          <a:noFill/>
        </p:spPr>
      </p:pic>
      <p:sp>
        <p:nvSpPr>
          <p:cNvPr id="74" name="도형 210"/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5" name="도형 211"/>
          <p:cNvSpPr>
            <a:spLocks/>
          </p:cNvSpPr>
          <p:nvPr/>
        </p:nvSpPr>
        <p:spPr>
          <a:xfrm>
            <a:off x="6991350" y="1319530"/>
            <a:ext cx="2496185" cy="1949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6" name="텍스트 상자 212"/>
          <p:cNvSpPr txBox="1">
            <a:spLocks/>
          </p:cNvSpPr>
          <p:nvPr/>
        </p:nvSpPr>
        <p:spPr>
          <a:xfrm>
            <a:off x="7983220" y="1297940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50%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pic>
        <p:nvPicPr>
          <p:cNvPr id="5" name="그림 163" descr="C:/Users/yujin/AppData/Roaming/PolarisOffice/ETemp/13212_13860280/fImage2847269648.png"/>
          <p:cNvPicPr>
            <a:picLocks noChangeAspect="1"/>
          </p:cNvPicPr>
          <p:nvPr/>
        </p:nvPicPr>
        <p:blipFill rotWithShape="1">
          <a:blip r:embed="rId8" cstate="hqprint">
            <a:duotone>
              <a:srgbClr val="D39600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963" y="2096770"/>
            <a:ext cx="2604770" cy="2604770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3688B69-141F-4FA1-9A6E-EAA8F2458D36}"/>
              </a:ext>
            </a:extLst>
          </p:cNvPr>
          <p:cNvGrpSpPr/>
          <p:nvPr/>
        </p:nvGrpSpPr>
        <p:grpSpPr>
          <a:xfrm>
            <a:off x="3048318" y="2941320"/>
            <a:ext cx="915670" cy="915670"/>
            <a:chOff x="3048318" y="3198813"/>
            <a:chExt cx="915670" cy="915670"/>
          </a:xfrm>
        </p:grpSpPr>
        <p:pic>
          <p:nvPicPr>
            <p:cNvPr id="36" name="그림 166" descr="C:/Users/yujin/AppData/Roaming/PolarisOffice/ETemp/13212_13860280/fImage4829272304.png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srgbClr val="4A8523"/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318" y="3198813"/>
              <a:ext cx="915670" cy="915670"/>
            </a:xfrm>
            <a:prstGeom prst="rect">
              <a:avLst/>
            </a:prstGeom>
            <a:noFill/>
          </p:spPr>
        </p:pic>
        <p:grpSp>
          <p:nvGrpSpPr>
            <p:cNvPr id="38" name="그룹 171"/>
            <p:cNvGrpSpPr/>
            <p:nvPr/>
          </p:nvGrpSpPr>
          <p:grpSpPr>
            <a:xfrm>
              <a:off x="3305493" y="3329623"/>
              <a:ext cx="391795" cy="310515"/>
              <a:chOff x="3611880" y="3575050"/>
              <a:chExt cx="391795" cy="310515"/>
            </a:xfrm>
          </p:grpSpPr>
          <p:sp>
            <p:nvSpPr>
              <p:cNvPr id="39" name="도형 169"/>
              <p:cNvSpPr>
                <a:spLocks/>
              </p:cNvSpPr>
              <p:nvPr/>
            </p:nvSpPr>
            <p:spPr>
              <a:xfrm>
                <a:off x="3654425" y="3575050"/>
                <a:ext cx="306705" cy="310515"/>
              </a:xfrm>
              <a:prstGeom prst="smileyFace">
                <a:avLst/>
              </a:prstGeom>
              <a:solidFill>
                <a:srgbClr val="4C8923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solidFill>
                    <a:srgbClr val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40" name="도형 170"/>
              <p:cNvSpPr>
                <a:spLocks/>
              </p:cNvSpPr>
              <p:nvPr/>
            </p:nvSpPr>
            <p:spPr>
              <a:xfrm>
                <a:off x="3611880" y="3647440"/>
                <a:ext cx="391795" cy="80010"/>
              </a:xfrm>
              <a:prstGeom prst="rect">
                <a:avLst/>
              </a:prstGeom>
              <a:solidFill>
                <a:schemeClr val="tx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solidFill>
                    <a:srgbClr val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grpSp>
        <p:nvGrpSpPr>
          <p:cNvPr id="41" name="그룹 177"/>
          <p:cNvGrpSpPr/>
          <p:nvPr/>
        </p:nvGrpSpPr>
        <p:grpSpPr>
          <a:xfrm>
            <a:off x="8546148" y="2941320"/>
            <a:ext cx="915670" cy="915670"/>
            <a:chOff x="8852535" y="3438525"/>
            <a:chExt cx="915670" cy="915670"/>
          </a:xfrm>
        </p:grpSpPr>
        <p:pic>
          <p:nvPicPr>
            <p:cNvPr id="42" name="그림 173" descr="C:/Users/yujin/AppData/Roaming/PolarisOffice/ETemp/13212_13860280/fImage41922792866.png"/>
            <p:cNvPicPr>
              <a:picLocks noChangeAspect="1"/>
            </p:cNvPicPr>
            <p:nvPr/>
          </p:nvPicPr>
          <p:blipFill rotWithShape="1">
            <a:blip r:embed="rId9" cstate="hq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52535" y="3438525"/>
              <a:ext cx="915670" cy="915670"/>
            </a:xfrm>
            <a:prstGeom prst="rect">
              <a:avLst/>
            </a:prstGeom>
            <a:noFill/>
          </p:spPr>
        </p:pic>
        <p:grpSp>
          <p:nvGrpSpPr>
            <p:cNvPr id="43" name="그룹 176"/>
            <p:cNvGrpSpPr/>
            <p:nvPr/>
          </p:nvGrpSpPr>
          <p:grpSpPr>
            <a:xfrm>
              <a:off x="9100820" y="3564255"/>
              <a:ext cx="405130" cy="321310"/>
              <a:chOff x="9100820" y="3564255"/>
              <a:chExt cx="405130" cy="321310"/>
            </a:xfrm>
          </p:grpSpPr>
          <p:sp>
            <p:nvSpPr>
              <p:cNvPr id="44" name="도형 174"/>
              <p:cNvSpPr>
                <a:spLocks/>
              </p:cNvSpPr>
              <p:nvPr/>
            </p:nvSpPr>
            <p:spPr>
              <a:xfrm>
                <a:off x="9144635" y="3564255"/>
                <a:ext cx="317500" cy="321310"/>
              </a:xfrm>
              <a:prstGeom prst="smileyFace">
                <a:avLst/>
              </a:prstGeom>
              <a:solidFill>
                <a:srgbClr val="8E75B0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solidFill>
                    <a:srgbClr val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45" name="도형 175"/>
              <p:cNvSpPr>
                <a:spLocks/>
              </p:cNvSpPr>
              <p:nvPr/>
            </p:nvSpPr>
            <p:spPr>
              <a:xfrm>
                <a:off x="9100820" y="3639185"/>
                <a:ext cx="405130" cy="82550"/>
              </a:xfrm>
              <a:prstGeom prst="rect">
                <a:avLst/>
              </a:prstGeom>
              <a:solidFill>
                <a:schemeClr val="tx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solidFill>
                    <a:srgbClr val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B8CA02F-A2F3-4BDA-92B5-13ABB9963F30}"/>
              </a:ext>
            </a:extLst>
          </p:cNvPr>
          <p:cNvCxnSpPr/>
          <p:nvPr/>
        </p:nvCxnSpPr>
        <p:spPr>
          <a:xfrm>
            <a:off x="4171542" y="3399155"/>
            <a:ext cx="73542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C406280-8193-4639-B33F-5A8DB8B374AF}"/>
              </a:ext>
            </a:extLst>
          </p:cNvPr>
          <p:cNvCxnSpPr/>
          <p:nvPr/>
        </p:nvCxnSpPr>
        <p:spPr>
          <a:xfrm>
            <a:off x="7511733" y="3399155"/>
            <a:ext cx="73542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A33E61B-62BB-49E7-B3D1-2D37D04B4A1E}"/>
              </a:ext>
            </a:extLst>
          </p:cNvPr>
          <p:cNvCxnSpPr/>
          <p:nvPr/>
        </p:nvCxnSpPr>
        <p:spPr>
          <a:xfrm>
            <a:off x="6235111" y="4582795"/>
            <a:ext cx="0" cy="61277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FE9DF6D-A9D0-4A35-9B3E-679F46BDAC85}"/>
              </a:ext>
            </a:extLst>
          </p:cNvPr>
          <p:cNvGrpSpPr/>
          <p:nvPr/>
        </p:nvGrpSpPr>
        <p:grpSpPr>
          <a:xfrm>
            <a:off x="1595755" y="2972435"/>
            <a:ext cx="8999855" cy="1034415"/>
            <a:chOff x="1595755" y="2972435"/>
            <a:chExt cx="8999855" cy="103441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7C83045-F2FC-4304-9B62-F7D9E3E1468B}"/>
                </a:ext>
              </a:extLst>
            </p:cNvPr>
            <p:cNvSpPr/>
            <p:nvPr/>
          </p:nvSpPr>
          <p:spPr>
            <a:xfrm>
              <a:off x="1595755" y="2991485"/>
              <a:ext cx="8999855" cy="1015365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F5D638-3150-42C5-AEA9-8B684588238B}"/>
                </a:ext>
              </a:extLst>
            </p:cNvPr>
            <p:cNvSpPr txBox="1"/>
            <p:nvPr/>
          </p:nvSpPr>
          <p:spPr>
            <a:xfrm>
              <a:off x="3564890" y="2972435"/>
              <a:ext cx="5062220" cy="1015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ondjango.site</a:t>
              </a:r>
              <a:endParaRPr lang="ko-KR" altLang="en-US" sz="6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DB653F-17BA-4DD2-910A-5A682FED634A}"/>
              </a:ext>
            </a:extLst>
          </p:cNvPr>
          <p:cNvSpPr txBox="1"/>
          <p:nvPr/>
        </p:nvSpPr>
        <p:spPr>
          <a:xfrm>
            <a:off x="3246120" y="2921000"/>
            <a:ext cx="5700395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서비스 아키텍처</a:t>
            </a:r>
          </a:p>
        </p:txBody>
      </p:sp>
    </p:spTree>
    <p:extLst>
      <p:ext uri="{BB962C8B-B14F-4D97-AF65-F5344CB8AC3E}">
        <p14:creationId xmlns:p14="http://schemas.microsoft.com/office/powerpoint/2010/main" val="275341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DC83D-FD1E-45DC-9D60-2889EABF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서비스 아키텍처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55E0A-68DC-41B1-AD34-566509E97E39}"/>
              </a:ext>
            </a:extLst>
          </p:cNvPr>
          <p:cNvSpPr txBox="1"/>
          <p:nvPr/>
        </p:nvSpPr>
        <p:spPr>
          <a:xfrm>
            <a:off x="9991259" y="733936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서비스 다이어그램</a:t>
            </a:r>
          </a:p>
        </p:txBody>
      </p:sp>
      <p:pic>
        <p:nvPicPr>
          <p:cNvPr id="14" name="그림 13" descr="모니터, 앉아있는, 컴퓨터, 화면이(가) 표시된 사진&#10;&#10;자동 생성된 설명">
            <a:extLst>
              <a:ext uri="{FF2B5EF4-FFF2-40B4-BE49-F238E27FC236}">
                <a16:creationId xmlns:a16="http://schemas.microsoft.com/office/drawing/2014/main" id="{ECA33892-DF61-4D7B-B224-EF0DA657F9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" y="2894455"/>
            <a:ext cx="1269410" cy="1269410"/>
          </a:xfrm>
          <a:prstGeom prst="rect">
            <a:avLst/>
          </a:prstGeom>
        </p:spPr>
      </p:pic>
      <p:pic>
        <p:nvPicPr>
          <p:cNvPr id="16" name="그림 15" descr="무기, 창문이(가) 표시된 사진&#10;&#10;자동 생성된 설명">
            <a:extLst>
              <a:ext uri="{FF2B5EF4-FFF2-40B4-BE49-F238E27FC236}">
                <a16:creationId xmlns:a16="http://schemas.microsoft.com/office/drawing/2014/main" id="{2059B359-42F1-4968-A70D-6162A5A98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92" y="2894455"/>
            <a:ext cx="1269410" cy="1269410"/>
          </a:xfrm>
          <a:prstGeom prst="rect">
            <a:avLst/>
          </a:prstGeom>
        </p:spPr>
      </p:pic>
      <p:pic>
        <p:nvPicPr>
          <p:cNvPr id="21" name="그림 20" descr="그리기이(가) 표시된 사진&#10;&#10;자동 생성된 설명">
            <a:extLst>
              <a:ext uri="{FF2B5EF4-FFF2-40B4-BE49-F238E27FC236}">
                <a16:creationId xmlns:a16="http://schemas.microsoft.com/office/drawing/2014/main" id="{220AC2BD-3E85-49A7-ADE7-B6F44F445B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11" y="2850460"/>
            <a:ext cx="3606579" cy="126941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9FD3D76-B096-4E60-B48D-811F43075234}"/>
              </a:ext>
            </a:extLst>
          </p:cNvPr>
          <p:cNvSpPr/>
          <p:nvPr/>
        </p:nvSpPr>
        <p:spPr>
          <a:xfrm>
            <a:off x="4907995" y="2571104"/>
            <a:ext cx="4183465" cy="205804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옅은이(가) 표시된 사진&#10;&#10;자동 생성된 설명">
            <a:extLst>
              <a:ext uri="{FF2B5EF4-FFF2-40B4-BE49-F238E27FC236}">
                <a16:creationId xmlns:a16="http://schemas.microsoft.com/office/drawing/2014/main" id="{86F3F188-C7A8-4B6B-88A7-92B9BE0A76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493" y="2618711"/>
            <a:ext cx="359635" cy="3596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9B2448-D2B1-4471-8C15-9D2C62C447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54" y="1818081"/>
            <a:ext cx="1378400" cy="13784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142BF59-12E8-4F13-B8D6-CED4C3A8ECCB}"/>
              </a:ext>
            </a:extLst>
          </p:cNvPr>
          <p:cNvSpPr/>
          <p:nvPr/>
        </p:nvSpPr>
        <p:spPr>
          <a:xfrm>
            <a:off x="9251212" y="1559555"/>
            <a:ext cx="2057400" cy="18669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옅은이(가) 표시된 사진&#10;&#10;자동 생성된 설명">
            <a:extLst>
              <a:ext uri="{FF2B5EF4-FFF2-40B4-BE49-F238E27FC236}">
                <a16:creationId xmlns:a16="http://schemas.microsoft.com/office/drawing/2014/main" id="{317E06C5-EB08-455A-BAB5-25C2AFA57F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19" y="1611829"/>
            <a:ext cx="359635" cy="359635"/>
          </a:xfrm>
          <a:prstGeom prst="rect">
            <a:avLst/>
          </a:prstGeom>
        </p:spPr>
      </p:pic>
      <p:pic>
        <p:nvPicPr>
          <p:cNvPr id="25" name="그림 24" descr="개체, 시계이(가) 표시된 사진&#10;&#10;자동 생성된 설명">
            <a:extLst>
              <a:ext uri="{FF2B5EF4-FFF2-40B4-BE49-F238E27FC236}">
                <a16:creationId xmlns:a16="http://schemas.microsoft.com/office/drawing/2014/main" id="{5F67F829-C29B-4209-89BD-1FFFE20539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54" y="3945861"/>
            <a:ext cx="1378400" cy="13784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E5C6BB-8B23-47F2-A40D-3D86553AFA69}"/>
              </a:ext>
            </a:extLst>
          </p:cNvPr>
          <p:cNvSpPr/>
          <p:nvPr/>
        </p:nvSpPr>
        <p:spPr>
          <a:xfrm>
            <a:off x="9251212" y="3775705"/>
            <a:ext cx="2057400" cy="18669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옅은이(가) 표시된 사진&#10;&#10;자동 생성된 설명">
            <a:extLst>
              <a:ext uri="{FF2B5EF4-FFF2-40B4-BE49-F238E27FC236}">
                <a16:creationId xmlns:a16="http://schemas.microsoft.com/office/drawing/2014/main" id="{E05B806F-C2D3-49B9-A802-FD3FC9E627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19" y="3814006"/>
            <a:ext cx="359635" cy="35963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2305FC8-0ABA-4D78-973A-2817268A724A}"/>
              </a:ext>
            </a:extLst>
          </p:cNvPr>
          <p:cNvGrpSpPr/>
          <p:nvPr/>
        </p:nvGrpSpPr>
        <p:grpSpPr>
          <a:xfrm>
            <a:off x="7467674" y="3888797"/>
            <a:ext cx="570147" cy="550136"/>
            <a:chOff x="7202254" y="3841464"/>
            <a:chExt cx="570147" cy="550136"/>
          </a:xfrm>
        </p:grpSpPr>
        <p:pic>
          <p:nvPicPr>
            <p:cNvPr id="27" name="그림 26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40480F79-6870-484D-9D2A-9B717BAE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265" y="3841464"/>
              <a:ext cx="550136" cy="550136"/>
            </a:xfrm>
            <a:prstGeom prst="rect">
              <a:avLst/>
            </a:prstGeom>
          </p:spPr>
        </p:pic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3B05CAA-7A15-4023-A104-8342F91FA8CF}"/>
                </a:ext>
              </a:extLst>
            </p:cNvPr>
            <p:cNvSpPr/>
            <p:nvPr/>
          </p:nvSpPr>
          <p:spPr>
            <a:xfrm>
              <a:off x="7202254" y="3848774"/>
              <a:ext cx="550136" cy="54282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E080F9D-023A-4971-943C-65E14658003F}"/>
              </a:ext>
            </a:extLst>
          </p:cNvPr>
          <p:cNvSpPr txBox="1"/>
          <p:nvPr/>
        </p:nvSpPr>
        <p:spPr>
          <a:xfrm>
            <a:off x="7157873" y="4396265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ondjango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app)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B487B3-F63D-4FBB-B7C3-7E9D00B07E12}"/>
              </a:ext>
            </a:extLst>
          </p:cNvPr>
          <p:cNvSpPr txBox="1"/>
          <p:nvPr/>
        </p:nvSpPr>
        <p:spPr>
          <a:xfrm>
            <a:off x="6097076" y="4672482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(web application server)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76054C-190F-4F0C-B876-F4D972F28970}"/>
              </a:ext>
            </a:extLst>
          </p:cNvPr>
          <p:cNvSpPr txBox="1"/>
          <p:nvPr/>
        </p:nvSpPr>
        <p:spPr>
          <a:xfrm>
            <a:off x="2977913" y="4265460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(domain hosting)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20723B-6543-4B7E-9BE5-68B33C2ECA29}"/>
              </a:ext>
            </a:extLst>
          </p:cNvPr>
          <p:cNvSpPr txBox="1"/>
          <p:nvPr/>
        </p:nvSpPr>
        <p:spPr>
          <a:xfrm>
            <a:off x="1066524" y="4265460"/>
            <a:ext cx="6527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(client)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C99867-F956-4375-A909-3BBF3978BA31}"/>
              </a:ext>
            </a:extLst>
          </p:cNvPr>
          <p:cNvSpPr txBox="1"/>
          <p:nvPr/>
        </p:nvSpPr>
        <p:spPr>
          <a:xfrm>
            <a:off x="9878200" y="3468368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rds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63546F-7E7C-42B4-9CBA-5BD29C051131}"/>
              </a:ext>
            </a:extLst>
          </p:cNvPr>
          <p:cNvSpPr txBox="1"/>
          <p:nvPr/>
        </p:nvSpPr>
        <p:spPr>
          <a:xfrm>
            <a:off x="9903848" y="5695715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s3)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CFDBD9D-B86E-4F8D-8E37-A65FFE3B4BF4}"/>
              </a:ext>
            </a:extLst>
          </p:cNvPr>
          <p:cNvCxnSpPr/>
          <p:nvPr/>
        </p:nvCxnSpPr>
        <p:spPr>
          <a:xfrm>
            <a:off x="2235200" y="3599173"/>
            <a:ext cx="571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7015D6E-5F6D-469F-8FE5-2BDA3019406C}"/>
              </a:ext>
            </a:extLst>
          </p:cNvPr>
          <p:cNvCxnSpPr/>
          <p:nvPr/>
        </p:nvCxnSpPr>
        <p:spPr>
          <a:xfrm>
            <a:off x="4184650" y="3599173"/>
            <a:ext cx="571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A7DFFEB-5CC9-4150-A8DE-0D08DB170E75}"/>
              </a:ext>
            </a:extLst>
          </p:cNvPr>
          <p:cNvCxnSpPr/>
          <p:nvPr/>
        </p:nvCxnSpPr>
        <p:spPr>
          <a:xfrm flipH="1">
            <a:off x="8776505" y="2178050"/>
            <a:ext cx="314955" cy="314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1E9D367-D660-48D3-86CC-B5962AFFA4F6}"/>
              </a:ext>
            </a:extLst>
          </p:cNvPr>
          <p:cNvCxnSpPr/>
          <p:nvPr/>
        </p:nvCxnSpPr>
        <p:spPr>
          <a:xfrm>
            <a:off x="8864600" y="4803287"/>
            <a:ext cx="285750" cy="2857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E7398327-87D4-4782-B61A-98F942C44AD1}"/>
              </a:ext>
            </a:extLst>
          </p:cNvPr>
          <p:cNvSpPr/>
          <p:nvPr/>
        </p:nvSpPr>
        <p:spPr>
          <a:xfrm>
            <a:off x="4756150" y="1557168"/>
            <a:ext cx="7082412" cy="448370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옅은이(가) 표시된 사진&#10;&#10;자동 생성된 설명">
            <a:extLst>
              <a:ext uri="{FF2B5EF4-FFF2-40B4-BE49-F238E27FC236}">
                <a16:creationId xmlns:a16="http://schemas.microsoft.com/office/drawing/2014/main" id="{BF228FD0-739A-4962-9958-76859DBDD0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11" y="1639676"/>
            <a:ext cx="757290" cy="757290"/>
          </a:xfrm>
          <a:prstGeom prst="rect">
            <a:avLst/>
          </a:prstGeom>
        </p:spPr>
      </p:pic>
      <p:sp>
        <p:nvSpPr>
          <p:cNvPr id="35" name="도형 210">
            <a:extLst>
              <a:ext uri="{FF2B5EF4-FFF2-40B4-BE49-F238E27FC236}">
                <a16:creationId xmlns:a16="http://schemas.microsoft.com/office/drawing/2014/main" id="{75CBF9B5-95AF-41B3-8AC2-16D3A06315D1}"/>
              </a:ext>
            </a:extLst>
          </p:cNvPr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7" name="도형 211">
            <a:extLst>
              <a:ext uri="{FF2B5EF4-FFF2-40B4-BE49-F238E27FC236}">
                <a16:creationId xmlns:a16="http://schemas.microsoft.com/office/drawing/2014/main" id="{73907737-5E32-4918-9F49-93BDDCFFFB7E}"/>
              </a:ext>
            </a:extLst>
          </p:cNvPr>
          <p:cNvSpPr>
            <a:spLocks/>
          </p:cNvSpPr>
          <p:nvPr/>
        </p:nvSpPr>
        <p:spPr>
          <a:xfrm>
            <a:off x="6991350" y="1319530"/>
            <a:ext cx="2886850" cy="1869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8" name="텍스트 상자 212">
            <a:extLst>
              <a:ext uri="{FF2B5EF4-FFF2-40B4-BE49-F238E27FC236}">
                <a16:creationId xmlns:a16="http://schemas.microsoft.com/office/drawing/2014/main" id="{EFB06A36-DA89-4B87-B9DD-480E8E7D48AD}"/>
              </a:ext>
            </a:extLst>
          </p:cNvPr>
          <p:cNvSpPr txBox="1">
            <a:spLocks/>
          </p:cNvSpPr>
          <p:nvPr/>
        </p:nvSpPr>
        <p:spPr>
          <a:xfrm>
            <a:off x="8202963" y="1297940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60%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7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98734-DBA0-4E6A-91D4-A0239BEF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서비스 아키텍처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F99052E1-82F4-4EC1-AC78-45BCF8BAE8E0}"/>
              </a:ext>
            </a:extLst>
          </p:cNvPr>
          <p:cNvSpPr txBox="1">
            <a:spLocks/>
          </p:cNvSpPr>
          <p:nvPr/>
        </p:nvSpPr>
        <p:spPr>
          <a:xfrm>
            <a:off x="9921507" y="714995"/>
            <a:ext cx="1770036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dirty="0">
                <a:latin typeface="210 옴니고딕 020" charset="0"/>
                <a:ea typeface="210 옴니고딕 020" charset="0"/>
              </a:rPr>
              <a:t> 운영 및 모니터링</a:t>
            </a:r>
          </a:p>
        </p:txBody>
      </p:sp>
      <p:sp>
        <p:nvSpPr>
          <p:cNvPr id="4" name="도형 210">
            <a:extLst>
              <a:ext uri="{FF2B5EF4-FFF2-40B4-BE49-F238E27FC236}">
                <a16:creationId xmlns:a16="http://schemas.microsoft.com/office/drawing/2014/main" id="{E0356149-51B0-4E99-B7A2-8B7F92DCAFBA}"/>
              </a:ext>
            </a:extLst>
          </p:cNvPr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도형 211">
            <a:extLst>
              <a:ext uri="{FF2B5EF4-FFF2-40B4-BE49-F238E27FC236}">
                <a16:creationId xmlns:a16="http://schemas.microsoft.com/office/drawing/2014/main" id="{CF122A16-D2CD-475A-B49E-40612A1D93FF}"/>
              </a:ext>
            </a:extLst>
          </p:cNvPr>
          <p:cNvSpPr>
            <a:spLocks/>
          </p:cNvSpPr>
          <p:nvPr/>
        </p:nvSpPr>
        <p:spPr>
          <a:xfrm>
            <a:off x="6991349" y="1319530"/>
            <a:ext cx="3243695" cy="1949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텍스트 상자 212">
            <a:extLst>
              <a:ext uri="{FF2B5EF4-FFF2-40B4-BE49-F238E27FC236}">
                <a16:creationId xmlns:a16="http://schemas.microsoft.com/office/drawing/2014/main" id="{70CCB4E2-B810-49C1-9F22-84BB71D7DA69}"/>
              </a:ext>
            </a:extLst>
          </p:cNvPr>
          <p:cNvSpPr txBox="1">
            <a:spLocks/>
          </p:cNvSpPr>
          <p:nvPr/>
        </p:nvSpPr>
        <p:spPr>
          <a:xfrm>
            <a:off x="8452347" y="1297940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70%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0588C9-B65A-4DFF-8DEE-85E87E7703E6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A2BA9D-043F-48EA-8210-A095A5DAE6C1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962E399-3E3E-44B3-9023-A43B9BB2C900}"/>
              </a:ext>
            </a:extLst>
          </p:cNvPr>
          <p:cNvCxnSpPr>
            <a:cxnSpLocks/>
          </p:cNvCxnSpPr>
          <p:nvPr/>
        </p:nvCxnSpPr>
        <p:spPr>
          <a:xfrm>
            <a:off x="6096000" y="1618934"/>
            <a:ext cx="0" cy="4185518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47D33D8-4B7B-45A2-8122-880929FEC144}"/>
              </a:ext>
            </a:extLst>
          </p:cNvPr>
          <p:cNvCxnSpPr/>
          <p:nvPr/>
        </p:nvCxnSpPr>
        <p:spPr>
          <a:xfrm>
            <a:off x="0" y="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7817D1-6754-4B58-99B9-D30169342CAD}"/>
              </a:ext>
            </a:extLst>
          </p:cNvPr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6B1F89D-FB3F-46AE-98C7-32334D9AAE9F}"/>
              </a:ext>
            </a:extLst>
          </p:cNvPr>
          <p:cNvCxnSpPr>
            <a:cxnSpLocks/>
          </p:cNvCxnSpPr>
          <p:nvPr/>
        </p:nvCxnSpPr>
        <p:spPr>
          <a:xfrm>
            <a:off x="2678297" y="3728404"/>
            <a:ext cx="6947996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">
            <a:extLst>
              <a:ext uri="{FF2B5EF4-FFF2-40B4-BE49-F238E27FC236}">
                <a16:creationId xmlns:a16="http://schemas.microsoft.com/office/drawing/2014/main" id="{E29529D3-B7ED-464E-9421-D3DBE8FE26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78297" y="1639889"/>
            <a:ext cx="2922926" cy="1956365"/>
          </a:xfrm>
          <a:prstGeom prst="rect">
            <a:avLst/>
          </a:prstGeom>
          <a:noFill/>
        </p:spPr>
      </p:pic>
      <p:pic>
        <p:nvPicPr>
          <p:cNvPr id="24" name="Picture ">
            <a:extLst>
              <a:ext uri="{FF2B5EF4-FFF2-40B4-BE49-F238E27FC236}">
                <a16:creationId xmlns:a16="http://schemas.microsoft.com/office/drawing/2014/main" id="{36B68C97-88B4-438D-B77B-498AABB467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3366" y="1618934"/>
            <a:ext cx="2922926" cy="1930178"/>
          </a:xfrm>
          <a:prstGeom prst="rect">
            <a:avLst/>
          </a:prstGeom>
          <a:noFill/>
        </p:spPr>
      </p:pic>
      <p:pic>
        <p:nvPicPr>
          <p:cNvPr id="25" name="Picture ">
            <a:extLst>
              <a:ext uri="{FF2B5EF4-FFF2-40B4-BE49-F238E27FC236}">
                <a16:creationId xmlns:a16="http://schemas.microsoft.com/office/drawing/2014/main" id="{CB1193EE-6AA4-4332-A6EF-043B37CF4E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78297" y="3907697"/>
            <a:ext cx="2922926" cy="1825880"/>
          </a:xfrm>
          <a:prstGeom prst="rect">
            <a:avLst/>
          </a:prstGeom>
          <a:noFill/>
        </p:spPr>
      </p:pic>
      <p:pic>
        <p:nvPicPr>
          <p:cNvPr id="26" name="Picture ">
            <a:extLst>
              <a:ext uri="{FF2B5EF4-FFF2-40B4-BE49-F238E27FC236}">
                <a16:creationId xmlns:a16="http://schemas.microsoft.com/office/drawing/2014/main" id="{1029E3F6-D141-4710-8E13-06EE57EC37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3367" y="3919251"/>
            <a:ext cx="2922926" cy="1795080"/>
          </a:xfrm>
          <a:prstGeom prst="rect">
            <a:avLst/>
          </a:prstGeom>
          <a:noFill/>
        </p:spPr>
      </p:pic>
      <p:sp>
        <p:nvSpPr>
          <p:cNvPr id="27" name="Rect 0">
            <a:extLst>
              <a:ext uri="{FF2B5EF4-FFF2-40B4-BE49-F238E27FC236}">
                <a16:creationId xmlns:a16="http://schemas.microsoft.com/office/drawing/2014/main" id="{7EFE48FB-1F79-402A-8A08-3888FD430B76}"/>
              </a:ext>
            </a:extLst>
          </p:cNvPr>
          <p:cNvSpPr txBox="1">
            <a:spLocks/>
          </p:cNvSpPr>
          <p:nvPr/>
        </p:nvSpPr>
        <p:spPr>
          <a:xfrm>
            <a:off x="426085" y="1905387"/>
            <a:ext cx="2139621" cy="339837"/>
          </a:xfrm>
          <a:prstGeom prst="rect">
            <a:avLst/>
          </a:prstGeom>
          <a:noFill/>
          <a:ln w="28575" cap="flat" cmpd="sng">
            <a:solidFill>
              <a:srgbClr val="BE5108"/>
            </a:solidFill>
            <a:prstDash val="solid"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en-US" altLang="ko-KR" sz="1600" b="1" dirty="0" err="1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Vultr</a:t>
            </a:r>
            <a:r>
              <a:rPr lang="en-US" altLang="ko-KR" sz="1600" b="1" dirty="0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클라우드 서버</a:t>
            </a:r>
          </a:p>
        </p:txBody>
      </p:sp>
      <p:sp>
        <p:nvSpPr>
          <p:cNvPr id="28" name="Rect 0">
            <a:extLst>
              <a:ext uri="{FF2B5EF4-FFF2-40B4-BE49-F238E27FC236}">
                <a16:creationId xmlns:a16="http://schemas.microsoft.com/office/drawing/2014/main" id="{20ED0270-0387-41CA-9CFD-E7DC189C38FF}"/>
              </a:ext>
            </a:extLst>
          </p:cNvPr>
          <p:cNvSpPr txBox="1">
            <a:spLocks/>
          </p:cNvSpPr>
          <p:nvPr/>
        </p:nvSpPr>
        <p:spPr>
          <a:xfrm>
            <a:off x="9771380" y="1905387"/>
            <a:ext cx="1786255" cy="339837"/>
          </a:xfrm>
          <a:prstGeom prst="rect">
            <a:avLst/>
          </a:prstGeom>
          <a:noFill/>
          <a:ln w="28575" cap="flat" cmpd="sng">
            <a:solidFill>
              <a:srgbClr val="BE5108"/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lang="en-US" altLang="ko-KR" sz="1600" b="1" dirty="0" err="1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Vultr</a:t>
            </a:r>
            <a:r>
              <a:rPr lang="en-US" altLang="ko-KR" sz="1600" b="1" dirty="0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콘솔</a:t>
            </a: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FCDD2AFE-2144-47F4-B22B-44EA86337C97}"/>
              </a:ext>
            </a:extLst>
          </p:cNvPr>
          <p:cNvSpPr txBox="1">
            <a:spLocks/>
          </p:cNvSpPr>
          <p:nvPr/>
        </p:nvSpPr>
        <p:spPr>
          <a:xfrm>
            <a:off x="492761" y="4071248"/>
            <a:ext cx="1794510" cy="339837"/>
          </a:xfrm>
          <a:prstGeom prst="rect">
            <a:avLst/>
          </a:prstGeom>
          <a:noFill/>
          <a:ln w="28575" cap="flat" cmpd="sng">
            <a:solidFill>
              <a:srgbClr val="BE5108"/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600" b="1" dirty="0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RDS </a:t>
            </a:r>
            <a:r>
              <a:rPr sz="1600" b="1" dirty="0" err="1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</a:t>
            </a:r>
            <a:endParaRPr lang="ko-KR" altLang="en-US" sz="1600" b="1" dirty="0">
              <a:solidFill>
                <a:srgbClr val="FC47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0" name="Rect 0">
            <a:extLst>
              <a:ext uri="{FF2B5EF4-FFF2-40B4-BE49-F238E27FC236}">
                <a16:creationId xmlns:a16="http://schemas.microsoft.com/office/drawing/2014/main" id="{18A89DBA-3B44-4510-B650-6F2CDA57683B}"/>
              </a:ext>
            </a:extLst>
          </p:cNvPr>
          <p:cNvSpPr txBox="1">
            <a:spLocks/>
          </p:cNvSpPr>
          <p:nvPr/>
        </p:nvSpPr>
        <p:spPr>
          <a:xfrm>
            <a:off x="9771380" y="4071248"/>
            <a:ext cx="1698625" cy="339837"/>
          </a:xfrm>
          <a:prstGeom prst="rect">
            <a:avLst/>
          </a:prstGeom>
          <a:noFill/>
          <a:ln w="28575" cap="flat" cmpd="sng">
            <a:solidFill>
              <a:srgbClr val="BE5108"/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1" latinLnBrk="1" hangingPunct="1">
              <a:buFontTx/>
              <a:buNone/>
            </a:pPr>
            <a:r>
              <a:rPr sz="1600" b="1" dirty="0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AWS S3 </a:t>
            </a:r>
            <a:r>
              <a:rPr sz="1600" b="1" dirty="0" err="1">
                <a:solidFill>
                  <a:srgbClr val="FC47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</a:t>
            </a:r>
            <a:endParaRPr lang="ko-KR" altLang="en-US" sz="1600" b="1" dirty="0">
              <a:solidFill>
                <a:srgbClr val="FC47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17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5CFB7-9177-4837-9532-D2FD12968270}"/>
              </a:ext>
            </a:extLst>
          </p:cNvPr>
          <p:cNvSpPr txBox="1"/>
          <p:nvPr/>
        </p:nvSpPr>
        <p:spPr>
          <a:xfrm>
            <a:off x="1610884" y="2921318"/>
            <a:ext cx="8970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트러블슈팅과 애자일정신</a:t>
            </a:r>
            <a:endParaRPr lang="ko-KR" altLang="en-US" sz="60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896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814B8-9FDF-487F-8043-D5A1EE01D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트러블슈팅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FA0486-4BFA-4D5B-A149-F333FA79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" y="1585290"/>
            <a:ext cx="10259857" cy="7454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100B0C-BADB-4C30-8E62-3295DD8F5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8" y="2520189"/>
            <a:ext cx="10259857" cy="620658"/>
          </a:xfrm>
          <a:prstGeom prst="rect">
            <a:avLst/>
          </a:prstGeom>
        </p:spPr>
      </p:pic>
      <p:pic>
        <p:nvPicPr>
          <p:cNvPr id="5" name="그림 4" descr="앉아있는, 닫기, 많은, 대형이(가) 표시된 사진&#10;&#10;자동 생성된 설명">
            <a:extLst>
              <a:ext uri="{FF2B5EF4-FFF2-40B4-BE49-F238E27FC236}">
                <a16:creationId xmlns:a16="http://schemas.microsoft.com/office/drawing/2014/main" id="{446507D7-EF4E-4AC3-90E6-497DCAE7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" y="3653579"/>
            <a:ext cx="3684601" cy="742374"/>
          </a:xfrm>
          <a:prstGeom prst="rect">
            <a:avLst/>
          </a:prstGeom>
        </p:spPr>
      </p:pic>
      <p:pic>
        <p:nvPicPr>
          <p:cNvPr id="6" name="그림 5" descr="개체, 오렌지, 디스플레이, 사람들이(가) 표시된 사진&#10;&#10;자동 생성된 설명">
            <a:extLst>
              <a:ext uri="{FF2B5EF4-FFF2-40B4-BE49-F238E27FC236}">
                <a16:creationId xmlns:a16="http://schemas.microsoft.com/office/drawing/2014/main" id="{6CE85BC0-A425-4766-93B8-41EC1EB13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88" y="3571252"/>
            <a:ext cx="6349197" cy="907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504DC9-183F-4AC4-94FE-E13DF7C88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" y="4566013"/>
            <a:ext cx="5533501" cy="140740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DAC959-2FD7-43C3-9A8E-50BC1BDBCEA9}"/>
              </a:ext>
            </a:extLst>
          </p:cNvPr>
          <p:cNvGrpSpPr/>
          <p:nvPr/>
        </p:nvGrpSpPr>
        <p:grpSpPr>
          <a:xfrm>
            <a:off x="758190" y="3080938"/>
            <a:ext cx="9455395" cy="256180"/>
            <a:chOff x="758190" y="2951731"/>
            <a:chExt cx="9455395" cy="25618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0970040-F04B-4034-AEA6-F29D5923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094" y="2951731"/>
              <a:ext cx="3339491" cy="25618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4BD955D-BB66-437C-8162-D9E04249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90" y="2962576"/>
              <a:ext cx="6115904" cy="228632"/>
            </a:xfrm>
            <a:prstGeom prst="rect">
              <a:avLst/>
            </a:prstGeom>
          </p:spPr>
        </p:pic>
      </p:grpSp>
      <p:sp>
        <p:nvSpPr>
          <p:cNvPr id="13" name="Rect 0">
            <a:extLst>
              <a:ext uri="{FF2B5EF4-FFF2-40B4-BE49-F238E27FC236}">
                <a16:creationId xmlns:a16="http://schemas.microsoft.com/office/drawing/2014/main" id="{33EA592F-0181-4930-93E5-30CC82B745C5}"/>
              </a:ext>
            </a:extLst>
          </p:cNvPr>
          <p:cNvSpPr txBox="1">
            <a:spLocks/>
          </p:cNvSpPr>
          <p:nvPr/>
        </p:nvSpPr>
        <p:spPr>
          <a:xfrm>
            <a:off x="9921507" y="714995"/>
            <a:ext cx="1709122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dirty="0">
                <a:latin typeface="210 옴니고딕 020" charset="0"/>
                <a:ea typeface="210 옴니고딕 020" charset="0"/>
              </a:rPr>
              <a:t> 공포의 오류로그</a:t>
            </a:r>
          </a:p>
        </p:txBody>
      </p:sp>
      <p:sp>
        <p:nvSpPr>
          <p:cNvPr id="14" name="도형 210">
            <a:extLst>
              <a:ext uri="{FF2B5EF4-FFF2-40B4-BE49-F238E27FC236}">
                <a16:creationId xmlns:a16="http://schemas.microsoft.com/office/drawing/2014/main" id="{835204BE-2317-4083-9F3D-A31F549F0236}"/>
              </a:ext>
            </a:extLst>
          </p:cNvPr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5" name="도형 211">
            <a:extLst>
              <a:ext uri="{FF2B5EF4-FFF2-40B4-BE49-F238E27FC236}">
                <a16:creationId xmlns:a16="http://schemas.microsoft.com/office/drawing/2014/main" id="{90A2D0DA-C8F0-48CC-A34A-954B274E0FC7}"/>
              </a:ext>
            </a:extLst>
          </p:cNvPr>
          <p:cNvSpPr>
            <a:spLocks/>
          </p:cNvSpPr>
          <p:nvPr/>
        </p:nvSpPr>
        <p:spPr>
          <a:xfrm>
            <a:off x="6991349" y="1319530"/>
            <a:ext cx="3633581" cy="1949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6" name="텍스트 상자 212">
            <a:extLst>
              <a:ext uri="{FF2B5EF4-FFF2-40B4-BE49-F238E27FC236}">
                <a16:creationId xmlns:a16="http://schemas.microsoft.com/office/drawing/2014/main" id="{E45A95DB-2AE4-469F-9701-8BC1F128522B}"/>
              </a:ext>
            </a:extLst>
          </p:cNvPr>
          <p:cNvSpPr txBox="1">
            <a:spLocks/>
          </p:cNvSpPr>
          <p:nvPr/>
        </p:nvSpPr>
        <p:spPr>
          <a:xfrm>
            <a:off x="8581554" y="1297940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80%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0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3B9D2-BABD-47BB-BAFA-47ACE408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트러블슈팅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73452388-A1C7-45AF-8802-D4B582D88878}"/>
              </a:ext>
            </a:extLst>
          </p:cNvPr>
          <p:cNvSpPr txBox="1">
            <a:spLocks/>
          </p:cNvSpPr>
          <p:nvPr/>
        </p:nvSpPr>
        <p:spPr>
          <a:xfrm>
            <a:off x="10368769" y="665300"/>
            <a:ext cx="889987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dirty="0">
                <a:latin typeface="210 옴니고딕 020" charset="0"/>
                <a:ea typeface="210 옴니고딕 020" charset="0"/>
              </a:rPr>
              <a:t>교훈</a:t>
            </a:r>
          </a:p>
        </p:txBody>
      </p:sp>
      <p:sp>
        <p:nvSpPr>
          <p:cNvPr id="4" name="도형 210">
            <a:extLst>
              <a:ext uri="{FF2B5EF4-FFF2-40B4-BE49-F238E27FC236}">
                <a16:creationId xmlns:a16="http://schemas.microsoft.com/office/drawing/2014/main" id="{C05019F4-5F85-4AA5-9ABD-44518646F1B2}"/>
              </a:ext>
            </a:extLst>
          </p:cNvPr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도형 211">
            <a:extLst>
              <a:ext uri="{FF2B5EF4-FFF2-40B4-BE49-F238E27FC236}">
                <a16:creationId xmlns:a16="http://schemas.microsoft.com/office/drawing/2014/main" id="{ADD61D9C-8DEB-4C35-93C9-28CF831F11B1}"/>
              </a:ext>
            </a:extLst>
          </p:cNvPr>
          <p:cNvSpPr>
            <a:spLocks/>
          </p:cNvSpPr>
          <p:nvPr/>
        </p:nvSpPr>
        <p:spPr>
          <a:xfrm>
            <a:off x="6991349" y="1319530"/>
            <a:ext cx="3891999" cy="1949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" name="텍스트 상자 212">
            <a:extLst>
              <a:ext uri="{FF2B5EF4-FFF2-40B4-BE49-F238E27FC236}">
                <a16:creationId xmlns:a16="http://schemas.microsoft.com/office/drawing/2014/main" id="{0FA267ED-CC33-4BA5-8CD7-F269006C6FE2}"/>
              </a:ext>
            </a:extLst>
          </p:cNvPr>
          <p:cNvSpPr txBox="1">
            <a:spLocks/>
          </p:cNvSpPr>
          <p:nvPr/>
        </p:nvSpPr>
        <p:spPr>
          <a:xfrm>
            <a:off x="8780335" y="1297940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85%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pic>
        <p:nvPicPr>
          <p:cNvPr id="8" name="그림 7" descr="사람, 남자, 채, 쥐고있는이(가) 표시된 사진&#10;&#10;자동 생성된 설명">
            <a:extLst>
              <a:ext uri="{FF2B5EF4-FFF2-40B4-BE49-F238E27FC236}">
                <a16:creationId xmlns:a16="http://schemas.microsoft.com/office/drawing/2014/main" id="{5C2F21BF-30E0-475F-8472-1F1C0F4E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897" y="2718305"/>
            <a:ext cx="5285145" cy="26388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77A160-638B-4B56-B120-301BB8EF8E0C}"/>
              </a:ext>
            </a:extLst>
          </p:cNvPr>
          <p:cNvSpPr txBox="1"/>
          <p:nvPr/>
        </p:nvSpPr>
        <p:spPr>
          <a:xfrm>
            <a:off x="342676" y="541025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문제의 원인 고민</a:t>
            </a:r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1C7BA606-D05B-4232-90B1-C28979DAD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90" y="1517645"/>
            <a:ext cx="2682172" cy="17393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F35250-8744-4EA1-8E14-A49233E5074F}"/>
              </a:ext>
            </a:extLst>
          </p:cNvPr>
          <p:cNvSpPr txBox="1"/>
          <p:nvPr/>
        </p:nvSpPr>
        <p:spPr>
          <a:xfrm>
            <a:off x="2868102" y="31020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문제 검색</a:t>
            </a:r>
          </a:p>
        </p:txBody>
      </p:sp>
      <p:pic>
        <p:nvPicPr>
          <p:cNvPr id="13" name="그림 12" descr="사람, 서있는, 남자, 쥐고있는이(가) 표시된 사진&#10;&#10;자동 생성된 설명">
            <a:extLst>
              <a:ext uri="{FF2B5EF4-FFF2-40B4-BE49-F238E27FC236}">
                <a16:creationId xmlns:a16="http://schemas.microsoft.com/office/drawing/2014/main" id="{0AE85BFA-8DC8-4F02-9D7D-7699BFEA3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12" y="2767110"/>
            <a:ext cx="1906788" cy="29335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5E9B38-AA5E-4183-B7ED-368AA6B79FC5}"/>
              </a:ext>
            </a:extLst>
          </p:cNvPr>
          <p:cNvSpPr txBox="1"/>
          <p:nvPr/>
        </p:nvSpPr>
        <p:spPr>
          <a:xfrm>
            <a:off x="4547732" y="54102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문제 해결</a:t>
            </a:r>
          </a:p>
        </p:txBody>
      </p:sp>
      <p:pic>
        <p:nvPicPr>
          <p:cNvPr id="22" name="그림 21" descr="사람, 남자, 쥐고있는, 채이(가) 표시된 사진&#10;&#10;자동 생성된 설명">
            <a:extLst>
              <a:ext uri="{FF2B5EF4-FFF2-40B4-BE49-F238E27FC236}">
                <a16:creationId xmlns:a16="http://schemas.microsoft.com/office/drawing/2014/main" id="{C943F95A-8EBB-44B8-83BB-DE11221EC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74" y="3335079"/>
            <a:ext cx="3057993" cy="20220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39C1B0-E9BC-43BD-BB3C-1FA3FA683E6A}"/>
              </a:ext>
            </a:extLst>
          </p:cNvPr>
          <p:cNvSpPr txBox="1"/>
          <p:nvPr/>
        </p:nvSpPr>
        <p:spPr>
          <a:xfrm>
            <a:off x="7371507" y="541025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휴먼 에러</a:t>
            </a:r>
          </a:p>
        </p:txBody>
      </p:sp>
      <p:pic>
        <p:nvPicPr>
          <p:cNvPr id="25" name="그림 24" descr="장난감, 실내, 앉아있는, 테이블이(가) 표시된 사진&#10;&#10;자동 생성된 설명">
            <a:extLst>
              <a:ext uri="{FF2B5EF4-FFF2-40B4-BE49-F238E27FC236}">
                <a16:creationId xmlns:a16="http://schemas.microsoft.com/office/drawing/2014/main" id="{80D68778-F675-481D-BC62-492F24583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22" y="1727176"/>
            <a:ext cx="2609021" cy="17393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473088-DA61-4575-917F-4B4079EF9510}"/>
              </a:ext>
            </a:extLst>
          </p:cNvPr>
          <p:cNvSpPr txBox="1"/>
          <p:nvPr/>
        </p:nvSpPr>
        <p:spPr>
          <a:xfrm>
            <a:off x="8981297" y="3494559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문제 정리</a:t>
            </a:r>
          </a:p>
        </p:txBody>
      </p:sp>
      <p:pic>
        <p:nvPicPr>
          <p:cNvPr id="28" name="그림 27" descr="사람, 의류, 여자, 채이(가) 표시된 사진&#10;&#10;자동 생성된 설명">
            <a:extLst>
              <a:ext uri="{FF2B5EF4-FFF2-40B4-BE49-F238E27FC236}">
                <a16:creationId xmlns:a16="http://schemas.microsoft.com/office/drawing/2014/main" id="{2D04F292-B44B-473D-8FC0-E4FC747DA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95" y="3590648"/>
            <a:ext cx="3231627" cy="18196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C2A1AA-1401-4C5B-B653-F0BB211909B6}"/>
              </a:ext>
            </a:extLst>
          </p:cNvPr>
          <p:cNvSpPr txBox="1"/>
          <p:nvPr/>
        </p:nvSpPr>
        <p:spPr>
          <a:xfrm>
            <a:off x="10546900" y="535892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내면화</a:t>
            </a:r>
          </a:p>
        </p:txBody>
      </p:sp>
      <p:sp>
        <p:nvSpPr>
          <p:cNvPr id="34" name="화살표: 굽음 33">
            <a:extLst>
              <a:ext uri="{FF2B5EF4-FFF2-40B4-BE49-F238E27FC236}">
                <a16:creationId xmlns:a16="http://schemas.microsoft.com/office/drawing/2014/main" id="{83323DB1-EB1F-43AC-8461-C06446B8E58E}"/>
              </a:ext>
            </a:extLst>
          </p:cNvPr>
          <p:cNvSpPr/>
          <p:nvPr/>
        </p:nvSpPr>
        <p:spPr>
          <a:xfrm>
            <a:off x="1373338" y="2216947"/>
            <a:ext cx="395827" cy="353777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굽음 35">
            <a:extLst>
              <a:ext uri="{FF2B5EF4-FFF2-40B4-BE49-F238E27FC236}">
                <a16:creationId xmlns:a16="http://schemas.microsoft.com/office/drawing/2014/main" id="{5567BFFE-E547-4E0C-9970-84EF2BE72C07}"/>
              </a:ext>
            </a:extLst>
          </p:cNvPr>
          <p:cNvSpPr/>
          <p:nvPr/>
        </p:nvSpPr>
        <p:spPr>
          <a:xfrm rot="5400000">
            <a:off x="4349818" y="2216947"/>
            <a:ext cx="395827" cy="353777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화살표: 왼쪽 36">
            <a:extLst>
              <a:ext uri="{FF2B5EF4-FFF2-40B4-BE49-F238E27FC236}">
                <a16:creationId xmlns:a16="http://schemas.microsoft.com/office/drawing/2014/main" id="{C49439A5-B7AB-4F88-B157-10AC2B071F60}"/>
              </a:ext>
            </a:extLst>
          </p:cNvPr>
          <p:cNvSpPr/>
          <p:nvPr/>
        </p:nvSpPr>
        <p:spPr>
          <a:xfrm>
            <a:off x="2946443" y="4620112"/>
            <a:ext cx="550753" cy="222312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화살표: 굽음 37">
            <a:extLst>
              <a:ext uri="{FF2B5EF4-FFF2-40B4-BE49-F238E27FC236}">
                <a16:creationId xmlns:a16="http://schemas.microsoft.com/office/drawing/2014/main" id="{A52B35E7-070A-447F-8D3A-B77D816F4F49}"/>
              </a:ext>
            </a:extLst>
          </p:cNvPr>
          <p:cNvSpPr/>
          <p:nvPr/>
        </p:nvSpPr>
        <p:spPr>
          <a:xfrm>
            <a:off x="7493151" y="2216947"/>
            <a:ext cx="395827" cy="353777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화살표: 굽음 38">
            <a:extLst>
              <a:ext uri="{FF2B5EF4-FFF2-40B4-BE49-F238E27FC236}">
                <a16:creationId xmlns:a16="http://schemas.microsoft.com/office/drawing/2014/main" id="{7FD89953-E96B-4A01-9C48-42D4D6495EA2}"/>
              </a:ext>
            </a:extLst>
          </p:cNvPr>
          <p:cNvSpPr/>
          <p:nvPr/>
        </p:nvSpPr>
        <p:spPr>
          <a:xfrm rot="5400000">
            <a:off x="10801075" y="2216947"/>
            <a:ext cx="395827" cy="353777"/>
          </a:xfrm>
          <a:prstGeom prst="ben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84B7C0B3-00C7-43D4-BD0B-8FB296BB841A}"/>
              </a:ext>
            </a:extLst>
          </p:cNvPr>
          <p:cNvSpPr/>
          <p:nvPr/>
        </p:nvSpPr>
        <p:spPr>
          <a:xfrm>
            <a:off x="9225582" y="4620112"/>
            <a:ext cx="550753" cy="222312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39FF6A-15B3-4C2F-B776-5A742FD7D95E}"/>
              </a:ext>
            </a:extLst>
          </p:cNvPr>
          <p:cNvSpPr/>
          <p:nvPr/>
        </p:nvSpPr>
        <p:spPr>
          <a:xfrm>
            <a:off x="6089139" y="0"/>
            <a:ext cx="6096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D3D5CA-C557-4EAD-BD12-5381155073AC}"/>
              </a:ext>
            </a:extLst>
          </p:cNvPr>
          <p:cNvSpPr/>
          <p:nvPr/>
        </p:nvSpPr>
        <p:spPr>
          <a:xfrm>
            <a:off x="-1" y="0"/>
            <a:ext cx="6096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7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5409A6-064B-4E93-A8E6-2F5BCDDA001F}"/>
              </a:ext>
            </a:extLst>
          </p:cNvPr>
          <p:cNvSpPr txBox="1"/>
          <p:nvPr/>
        </p:nvSpPr>
        <p:spPr>
          <a:xfrm>
            <a:off x="2190750" y="1495425"/>
            <a:ext cx="2270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목 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3B0D32-0D1A-4F64-A889-ACDDC1BA9031}"/>
              </a:ext>
            </a:extLst>
          </p:cNvPr>
          <p:cNvSpPr/>
          <p:nvPr/>
        </p:nvSpPr>
        <p:spPr>
          <a:xfrm>
            <a:off x="5848350" y="0"/>
            <a:ext cx="6343650" cy="685800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E26F0-9917-44FC-B87F-C30A36C30A71}"/>
              </a:ext>
            </a:extLst>
          </p:cNvPr>
          <p:cNvSpPr txBox="1"/>
          <p:nvPr/>
        </p:nvSpPr>
        <p:spPr>
          <a:xfrm>
            <a:off x="6902540" y="1066800"/>
            <a:ext cx="4095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프로젝트 간단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A7B65-303F-4E46-8ADE-ECED09B81021}"/>
              </a:ext>
            </a:extLst>
          </p:cNvPr>
          <p:cNvSpPr txBox="1"/>
          <p:nvPr/>
        </p:nvSpPr>
        <p:spPr>
          <a:xfrm>
            <a:off x="6902537" y="5059723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6.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추후 개선할 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5FF0A-4957-4E6D-B687-A88517830C7D}"/>
              </a:ext>
            </a:extLst>
          </p:cNvPr>
          <p:cNvSpPr txBox="1"/>
          <p:nvPr/>
        </p:nvSpPr>
        <p:spPr>
          <a:xfrm>
            <a:off x="6902537" y="1865385"/>
            <a:ext cx="4262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시연 및 작업 흐름도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1D728-6713-4E18-B0A7-E3BE128292D9}"/>
              </a:ext>
            </a:extLst>
          </p:cNvPr>
          <p:cNvSpPr txBox="1"/>
          <p:nvPr/>
        </p:nvSpPr>
        <p:spPr>
          <a:xfrm>
            <a:off x="6902538" y="2663970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서비스 아키텍처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C4756-0D16-4427-9FAC-FB7C8C750219}"/>
              </a:ext>
            </a:extLst>
          </p:cNvPr>
          <p:cNvSpPr txBox="1"/>
          <p:nvPr/>
        </p:nvSpPr>
        <p:spPr>
          <a:xfrm>
            <a:off x="6902539" y="3462555"/>
            <a:ext cx="2701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트러블슈팅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956A4-A72F-4976-8393-1A9EEA7089FA}"/>
              </a:ext>
            </a:extLst>
          </p:cNvPr>
          <p:cNvSpPr txBox="1"/>
          <p:nvPr/>
        </p:nvSpPr>
        <p:spPr>
          <a:xfrm>
            <a:off x="6902540" y="4261140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5.</a:t>
            </a:r>
            <a:r>
              <a:rPr lang="ko-KR" altLang="en-US" sz="3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애자일 정신</a:t>
            </a:r>
          </a:p>
        </p:txBody>
      </p:sp>
    </p:spTree>
    <p:extLst>
      <p:ext uri="{BB962C8B-B14F-4D97-AF65-F5344CB8AC3E}">
        <p14:creationId xmlns:p14="http://schemas.microsoft.com/office/powerpoint/2010/main" val="55708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2E63E-9BFC-4E74-9AA9-4923AA81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애자일정신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92B6F8-30B9-43C3-BB03-43E64D82E75E}"/>
              </a:ext>
            </a:extLst>
          </p:cNvPr>
          <p:cNvGrpSpPr/>
          <p:nvPr/>
        </p:nvGrpSpPr>
        <p:grpSpPr>
          <a:xfrm>
            <a:off x="3297859" y="4183453"/>
            <a:ext cx="2176780" cy="1757558"/>
            <a:chOff x="2128520" y="3435350"/>
            <a:chExt cx="3049905" cy="2462530"/>
          </a:xfrm>
        </p:grpSpPr>
        <p:pic>
          <p:nvPicPr>
            <p:cNvPr id="4" name="그림 3" descr="C:/Users/yujin/AppData/Roaming/PolarisOffice/ETemp/21824_15573304/fImage549961746492.jpeg">
              <a:extLst>
                <a:ext uri="{FF2B5EF4-FFF2-40B4-BE49-F238E27FC236}">
                  <a16:creationId xmlns:a16="http://schemas.microsoft.com/office/drawing/2014/main" id="{1664F55E-83B9-4664-990E-4C6475484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2325370" y="3238500"/>
              <a:ext cx="1344930" cy="1738630"/>
            </a:xfrm>
            <a:prstGeom prst="rect">
              <a:avLst/>
            </a:prstGeom>
            <a:noFill/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6F8D9BC-7347-476E-B03C-4E33F5F63CD9}"/>
                </a:ext>
              </a:extLst>
            </p:cNvPr>
            <p:cNvGrpSpPr/>
            <p:nvPr/>
          </p:nvGrpSpPr>
          <p:grpSpPr>
            <a:xfrm>
              <a:off x="2247265" y="3599180"/>
              <a:ext cx="2931160" cy="2298700"/>
              <a:chOff x="2247265" y="3599180"/>
              <a:chExt cx="2931160" cy="2298700"/>
            </a:xfrm>
          </p:grpSpPr>
          <p:pic>
            <p:nvPicPr>
              <p:cNvPr id="6" name="그림 5" descr="C:/Users/yujin/AppData/Roaming/PolarisOffice/ETemp/21824_15573304/fImage4981417475458.jpeg">
                <a:extLst>
                  <a:ext uri="{FF2B5EF4-FFF2-40B4-BE49-F238E27FC236}">
                    <a16:creationId xmlns:a16="http://schemas.microsoft.com/office/drawing/2014/main" id="{FBCCDA54-5824-41D5-A678-70BAB74AB6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2470150" y="3378835"/>
                <a:ext cx="1344930" cy="1738630"/>
              </a:xfrm>
              <a:prstGeom prst="rect">
                <a:avLst/>
              </a:prstGeom>
              <a:noFill/>
            </p:spPr>
          </p:pic>
          <p:pic>
            <p:nvPicPr>
              <p:cNvPr id="7" name="그림 6" descr="C:/Users/yujin/AppData/Roaming/PolarisOffice/ETemp/21824_15573304/fImage4990417484893.jpeg">
                <a:extLst>
                  <a:ext uri="{FF2B5EF4-FFF2-40B4-BE49-F238E27FC236}">
                    <a16:creationId xmlns:a16="http://schemas.microsoft.com/office/drawing/2014/main" id="{9971FAB8-3537-434D-A9D5-F25A9C5666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2616835" y="3521075"/>
                <a:ext cx="1344930" cy="1738630"/>
              </a:xfrm>
              <a:prstGeom prst="rect">
                <a:avLst/>
              </a:prstGeom>
              <a:noFill/>
            </p:spPr>
          </p:pic>
          <p:pic>
            <p:nvPicPr>
              <p:cNvPr id="8" name="그림 7" descr="C:/Users/yujin/AppData/Roaming/PolarisOffice/ETemp/21824_15573304/fImage4642217497301.jpeg">
                <a:extLst>
                  <a:ext uri="{FF2B5EF4-FFF2-40B4-BE49-F238E27FC236}">
                    <a16:creationId xmlns:a16="http://schemas.microsoft.com/office/drawing/2014/main" id="{BFE485D6-929B-4388-8679-E00D022CF1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2763520" y="3663950"/>
                <a:ext cx="1344930" cy="1738630"/>
              </a:xfrm>
              <a:prstGeom prst="rect">
                <a:avLst/>
              </a:prstGeom>
              <a:noFill/>
            </p:spPr>
          </p:pic>
          <p:pic>
            <p:nvPicPr>
              <p:cNvPr id="9" name="그림 8" descr="C:/Users/yujin/AppData/Roaming/PolarisOffice/ETemp/21824_15573304/fImage4189517505955.jpeg">
                <a:extLst>
                  <a:ext uri="{FF2B5EF4-FFF2-40B4-BE49-F238E27FC236}">
                    <a16:creationId xmlns:a16="http://schemas.microsoft.com/office/drawing/2014/main" id="{154C56A8-0DE5-400E-9695-315137784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2910840" y="3806190"/>
                <a:ext cx="1344930" cy="1738630"/>
              </a:xfrm>
              <a:prstGeom prst="rect">
                <a:avLst/>
              </a:prstGeom>
              <a:noFill/>
            </p:spPr>
          </p:pic>
          <p:pic>
            <p:nvPicPr>
              <p:cNvPr id="10" name="그림 9" descr="C:/Users/yujin/AppData/Roaming/PolarisOffice/ETemp/21824_15573304/fImage4516917514695.jpeg">
                <a:extLst>
                  <a:ext uri="{FF2B5EF4-FFF2-40B4-BE49-F238E27FC236}">
                    <a16:creationId xmlns:a16="http://schemas.microsoft.com/office/drawing/2014/main" id="{BAC5BEBE-9A6C-4021-A415-8F36CD49F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3057525" y="3948430"/>
                <a:ext cx="1344930" cy="1738630"/>
              </a:xfrm>
              <a:prstGeom prst="rect">
                <a:avLst/>
              </a:prstGeom>
              <a:noFill/>
            </p:spPr>
          </p:pic>
          <p:pic>
            <p:nvPicPr>
              <p:cNvPr id="11" name="그림 10" descr="C:/Users/yujin/AppData/Roaming/PolarisOffice/ETemp/21824_15573304/fImage4455117524197.jpeg">
                <a:extLst>
                  <a:ext uri="{FF2B5EF4-FFF2-40B4-BE49-F238E27FC236}">
                    <a16:creationId xmlns:a16="http://schemas.microsoft.com/office/drawing/2014/main" id="{BB19AC8B-1D45-422A-A54D-9B16BD12ED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3204210" y="4090670"/>
                <a:ext cx="1344930" cy="1738630"/>
              </a:xfrm>
              <a:prstGeom prst="rect">
                <a:avLst/>
              </a:prstGeom>
              <a:noFill/>
            </p:spPr>
          </p:pic>
          <p:pic>
            <p:nvPicPr>
              <p:cNvPr id="12" name="그림 11" descr="C:/Users/yujin/AppData/Roaming/PolarisOffice/ETemp/21824_15573304/fImage4850017532844.jpeg">
                <a:extLst>
                  <a:ext uri="{FF2B5EF4-FFF2-40B4-BE49-F238E27FC236}">
                    <a16:creationId xmlns:a16="http://schemas.microsoft.com/office/drawing/2014/main" id="{4FD703D4-CAF0-4C9E-829B-5AB3EF440E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16200000">
                <a:off x="3351530" y="4232275"/>
                <a:ext cx="1344930" cy="1738630"/>
              </a:xfrm>
              <a:prstGeom prst="rect">
                <a:avLst/>
              </a:prstGeom>
              <a:noFill/>
            </p:spPr>
          </p:pic>
          <p:pic>
            <p:nvPicPr>
              <p:cNvPr id="13" name="그림 12" descr="C:/Users/yujin/AppData/Roaming/PolarisOffice/ETemp/21824_15573304/fImage12582617544584.jpeg">
                <a:extLst>
                  <a:ext uri="{FF2B5EF4-FFF2-40B4-BE49-F238E27FC236}">
                    <a16:creationId xmlns:a16="http://schemas.microsoft.com/office/drawing/2014/main" id="{F896CFCE-2D55-4D4D-8956-B85FE87603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53052"/>
              <a:stretch>
                <a:fillRect/>
              </a:stretch>
            </p:blipFill>
            <p:spPr>
              <a:xfrm rot="5400000">
                <a:off x="3517265" y="4288790"/>
                <a:ext cx="1376680" cy="188087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B9D775-AE22-4BCF-B8D5-BA757EA55E50}"/>
              </a:ext>
            </a:extLst>
          </p:cNvPr>
          <p:cNvGrpSpPr/>
          <p:nvPr/>
        </p:nvGrpSpPr>
        <p:grpSpPr>
          <a:xfrm>
            <a:off x="6872134" y="1738747"/>
            <a:ext cx="2258668" cy="1930918"/>
            <a:chOff x="3340100" y="1703705"/>
            <a:chExt cx="3063240" cy="2618740"/>
          </a:xfrm>
        </p:grpSpPr>
        <p:pic>
          <p:nvPicPr>
            <p:cNvPr id="15" name="그림 14" descr="C:/Users/yujin/AppData/Roaming/PolarisOffice/ETemp/21824_15573304/fImage1006017297219.png">
              <a:extLst>
                <a:ext uri="{FF2B5EF4-FFF2-40B4-BE49-F238E27FC236}">
                  <a16:creationId xmlns:a16="http://schemas.microsoft.com/office/drawing/2014/main" id="{6334AD1D-0CEE-42A1-868C-63757A73D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340100" y="1703705"/>
              <a:ext cx="2294890" cy="519430"/>
            </a:xfrm>
            <a:prstGeom prst="rect">
              <a:avLst/>
            </a:prstGeom>
            <a:noFill/>
          </p:spPr>
        </p:pic>
        <p:pic>
          <p:nvPicPr>
            <p:cNvPr id="16" name="그림 15" descr="C:/Users/yujin/AppData/Roaming/PolarisOffice/ETemp/21824_15573304/fImage4078417309880.png">
              <a:extLst>
                <a:ext uri="{FF2B5EF4-FFF2-40B4-BE49-F238E27FC236}">
                  <a16:creationId xmlns:a16="http://schemas.microsoft.com/office/drawing/2014/main" id="{7E458FC3-16D0-4CA3-9AE5-F91A69552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42665" y="1889760"/>
              <a:ext cx="2304415" cy="1477645"/>
            </a:xfrm>
            <a:prstGeom prst="rect">
              <a:avLst/>
            </a:prstGeom>
            <a:noFill/>
          </p:spPr>
        </p:pic>
        <p:pic>
          <p:nvPicPr>
            <p:cNvPr id="17" name="그림 16" descr="C:/Users/yujin/AppData/Roaming/PolarisOffice/ETemp/21824_15573304/fImage3850117311532.png">
              <a:extLst>
                <a:ext uri="{FF2B5EF4-FFF2-40B4-BE49-F238E27FC236}">
                  <a16:creationId xmlns:a16="http://schemas.microsoft.com/office/drawing/2014/main" id="{EE82119D-5B29-4C87-90EE-E9D13706B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721100" y="2001520"/>
              <a:ext cx="2292350" cy="1294130"/>
            </a:xfrm>
            <a:prstGeom prst="rect">
              <a:avLst/>
            </a:prstGeom>
            <a:noFill/>
          </p:spPr>
        </p:pic>
        <p:pic>
          <p:nvPicPr>
            <p:cNvPr id="18" name="그림 17" descr="C:/Users/yujin/AppData/Roaming/PolarisOffice/ETemp/21824_15573304/fImage3945217329928.png">
              <a:extLst>
                <a:ext uri="{FF2B5EF4-FFF2-40B4-BE49-F238E27FC236}">
                  <a16:creationId xmlns:a16="http://schemas.microsoft.com/office/drawing/2014/main" id="{D491B28D-8C8E-4DF6-9217-1DE69A1B5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39540" y="2207260"/>
              <a:ext cx="2147570" cy="1788160"/>
            </a:xfrm>
            <a:prstGeom prst="rect">
              <a:avLst/>
            </a:prstGeom>
            <a:noFill/>
          </p:spPr>
        </p:pic>
        <p:pic>
          <p:nvPicPr>
            <p:cNvPr id="19" name="그림 18" descr="C:/Users/yujin/AppData/Roaming/PolarisOffice/ETemp/21824_15573304/fImage2564317332608.png">
              <a:extLst>
                <a:ext uri="{FF2B5EF4-FFF2-40B4-BE49-F238E27FC236}">
                  <a16:creationId xmlns:a16="http://schemas.microsoft.com/office/drawing/2014/main" id="{30316324-536F-4E3B-B440-F84D0BE8C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044315" y="2511425"/>
              <a:ext cx="2279650" cy="1179830"/>
            </a:xfrm>
            <a:prstGeom prst="rect">
              <a:avLst/>
            </a:prstGeom>
            <a:noFill/>
          </p:spPr>
        </p:pic>
        <p:pic>
          <p:nvPicPr>
            <p:cNvPr id="20" name="그림 19" descr="C:/Users/yujin/AppData/Roaming/PolarisOffice/ETemp/21824_15573304/fImage4182817349749.png">
              <a:extLst>
                <a:ext uri="{FF2B5EF4-FFF2-40B4-BE49-F238E27FC236}">
                  <a16:creationId xmlns:a16="http://schemas.microsoft.com/office/drawing/2014/main" id="{7C9634BB-09E2-4083-9CDB-F51F3F2F1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088765" y="2631440"/>
              <a:ext cx="2314575" cy="1691005"/>
            </a:xfrm>
            <a:prstGeom prst="rect">
              <a:avLst/>
            </a:prstGeom>
            <a:noFill/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3D778F-BD2A-42FC-AE91-2E7C4FD13113}"/>
              </a:ext>
            </a:extLst>
          </p:cNvPr>
          <p:cNvGrpSpPr/>
          <p:nvPr/>
        </p:nvGrpSpPr>
        <p:grpSpPr>
          <a:xfrm>
            <a:off x="3314152" y="1571714"/>
            <a:ext cx="2040076" cy="2178981"/>
            <a:chOff x="7034530" y="1720850"/>
            <a:chExt cx="3693160" cy="3944620"/>
          </a:xfrm>
        </p:grpSpPr>
        <p:pic>
          <p:nvPicPr>
            <p:cNvPr id="21" name="그림 20" descr="C:/Users/yujin/AppData/Roaming/PolarisOffice/ETemp/21824_15573304/image240.png">
              <a:extLst>
                <a:ext uri="{FF2B5EF4-FFF2-40B4-BE49-F238E27FC236}">
                  <a16:creationId xmlns:a16="http://schemas.microsoft.com/office/drawing/2014/main" id="{CFF12789-7B24-47FB-90B4-2BCCD87BF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046595" y="1720850"/>
              <a:ext cx="3643630" cy="2487930"/>
            </a:xfrm>
            <a:prstGeom prst="rect">
              <a:avLst/>
            </a:prstGeom>
            <a:noFill/>
          </p:spPr>
        </p:pic>
        <p:pic>
          <p:nvPicPr>
            <p:cNvPr id="22" name="그림 21" descr="C:/Users/yujin/AppData/Roaming/PolarisOffice/ETemp/21824_15573304/image191.png">
              <a:extLst>
                <a:ext uri="{FF2B5EF4-FFF2-40B4-BE49-F238E27FC236}">
                  <a16:creationId xmlns:a16="http://schemas.microsoft.com/office/drawing/2014/main" id="{F89CD48F-0C9A-486D-81E2-78F2E8EA2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034530" y="3624580"/>
              <a:ext cx="3693160" cy="2040890"/>
            </a:xfrm>
            <a:prstGeom prst="rect">
              <a:avLst/>
            </a:prstGeom>
            <a:noFill/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595DE53-B430-443C-B531-A9AC0761C739}"/>
              </a:ext>
            </a:extLst>
          </p:cNvPr>
          <p:cNvGrpSpPr/>
          <p:nvPr/>
        </p:nvGrpSpPr>
        <p:grpSpPr>
          <a:xfrm>
            <a:off x="6945470" y="4088820"/>
            <a:ext cx="2358677" cy="1951985"/>
            <a:chOff x="11245530" y="1943499"/>
            <a:chExt cx="3944620" cy="3315970"/>
          </a:xfrm>
        </p:grpSpPr>
        <p:pic>
          <p:nvPicPr>
            <p:cNvPr id="24" name="그림 23" descr="C:/Users/yujin/AppData/Roaming/PolarisOffice/ETemp/21824_15573304/fImage3653317574667.png">
              <a:extLst>
                <a:ext uri="{FF2B5EF4-FFF2-40B4-BE49-F238E27FC236}">
                  <a16:creationId xmlns:a16="http://schemas.microsoft.com/office/drawing/2014/main" id="{A95F6048-126D-4596-82D7-7226F309E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245530" y="1943499"/>
              <a:ext cx="3944620" cy="2148840"/>
            </a:xfrm>
            <a:prstGeom prst="rect">
              <a:avLst/>
            </a:prstGeom>
            <a:noFill/>
          </p:spPr>
        </p:pic>
        <p:pic>
          <p:nvPicPr>
            <p:cNvPr id="25" name="그림 24" descr="C:/Users/yujin/AppData/Roaming/PolarisOffice/ETemp/21824_15573304/fImage11591758280.png">
              <a:extLst>
                <a:ext uri="{FF2B5EF4-FFF2-40B4-BE49-F238E27FC236}">
                  <a16:creationId xmlns:a16="http://schemas.microsoft.com/office/drawing/2014/main" id="{6C54C75F-0E15-4786-9879-739D8590E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274672" y="4088529"/>
              <a:ext cx="1250950" cy="1170940"/>
            </a:xfrm>
            <a:prstGeom prst="rect">
              <a:avLst/>
            </a:prstGeom>
            <a:noFill/>
          </p:spPr>
        </p:pic>
        <p:pic>
          <p:nvPicPr>
            <p:cNvPr id="26" name="그림 25" descr="C:/Users/yujin/AppData/Roaming/PolarisOffice/ETemp/21824_15573304/fImage113717594597.png">
              <a:extLst>
                <a:ext uri="{FF2B5EF4-FFF2-40B4-BE49-F238E27FC236}">
                  <a16:creationId xmlns:a16="http://schemas.microsoft.com/office/drawing/2014/main" id="{2B4379BD-D1CA-4564-B04C-1DF8E2B97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526257" y="4092339"/>
              <a:ext cx="1318260" cy="1167130"/>
            </a:xfrm>
            <a:prstGeom prst="rect">
              <a:avLst/>
            </a:prstGeom>
            <a:noFill/>
          </p:spPr>
        </p:pic>
        <p:pic>
          <p:nvPicPr>
            <p:cNvPr id="27" name="그림 26" descr="C:/Users/yujin/AppData/Roaming/PolarisOffice/ETemp/21824_15573304/fImage114317604968.png">
              <a:extLst>
                <a:ext uri="{FF2B5EF4-FFF2-40B4-BE49-F238E27FC236}">
                  <a16:creationId xmlns:a16="http://schemas.microsoft.com/office/drawing/2014/main" id="{638B3575-E4AD-465C-9699-EFB29870A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3856582" y="4092339"/>
              <a:ext cx="1306830" cy="1164590"/>
            </a:xfrm>
            <a:prstGeom prst="rect">
              <a:avLst/>
            </a:prstGeom>
            <a:noFill/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910916-70E7-4926-A56C-9D2F1BA83967}"/>
              </a:ext>
            </a:extLst>
          </p:cNvPr>
          <p:cNvCxnSpPr>
            <a:cxnSpLocks/>
          </p:cNvCxnSpPr>
          <p:nvPr/>
        </p:nvCxnSpPr>
        <p:spPr>
          <a:xfrm>
            <a:off x="6096000" y="1784189"/>
            <a:ext cx="0" cy="4185518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D5ED288-1868-49B6-8CE7-F56E2B5FDA5D}"/>
              </a:ext>
            </a:extLst>
          </p:cNvPr>
          <p:cNvCxnSpPr>
            <a:cxnSpLocks/>
          </p:cNvCxnSpPr>
          <p:nvPr/>
        </p:nvCxnSpPr>
        <p:spPr>
          <a:xfrm>
            <a:off x="2678297" y="3893659"/>
            <a:ext cx="6947996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도형 210">
            <a:extLst>
              <a:ext uri="{FF2B5EF4-FFF2-40B4-BE49-F238E27FC236}">
                <a16:creationId xmlns:a16="http://schemas.microsoft.com/office/drawing/2014/main" id="{34670161-3C96-4D80-8013-6ACE13E9A061}"/>
              </a:ext>
            </a:extLst>
          </p:cNvPr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3" name="도형 211">
            <a:extLst>
              <a:ext uri="{FF2B5EF4-FFF2-40B4-BE49-F238E27FC236}">
                <a16:creationId xmlns:a16="http://schemas.microsoft.com/office/drawing/2014/main" id="{DA4DDAB1-3B05-47F9-B143-2A688FA3726C}"/>
              </a:ext>
            </a:extLst>
          </p:cNvPr>
          <p:cNvSpPr>
            <a:spLocks/>
          </p:cNvSpPr>
          <p:nvPr/>
        </p:nvSpPr>
        <p:spPr>
          <a:xfrm>
            <a:off x="6991349" y="1319530"/>
            <a:ext cx="4278906" cy="1949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4" name="텍스트 상자 212">
            <a:extLst>
              <a:ext uri="{FF2B5EF4-FFF2-40B4-BE49-F238E27FC236}">
                <a16:creationId xmlns:a16="http://schemas.microsoft.com/office/drawing/2014/main" id="{6A04C401-6434-4F32-BA26-0667D1D5DEEC}"/>
              </a:ext>
            </a:extLst>
          </p:cNvPr>
          <p:cNvSpPr txBox="1">
            <a:spLocks/>
          </p:cNvSpPr>
          <p:nvPr/>
        </p:nvSpPr>
        <p:spPr>
          <a:xfrm>
            <a:off x="8978641" y="1297940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90%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D1158-D580-47CC-AAAD-20B0A2846CCE}"/>
              </a:ext>
            </a:extLst>
          </p:cNvPr>
          <p:cNvSpPr txBox="1"/>
          <p:nvPr/>
        </p:nvSpPr>
        <p:spPr>
          <a:xfrm>
            <a:off x="9600457" y="2396130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#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코드리뷰</a:t>
            </a:r>
            <a:endParaRPr lang="en-US" altLang="ko-KR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#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역량향상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B78A46-CB7F-4094-915A-5BD3B07B6A19}"/>
              </a:ext>
            </a:extLst>
          </p:cNvPr>
          <p:cNvSpPr txBox="1"/>
          <p:nvPr/>
        </p:nvSpPr>
        <p:spPr>
          <a:xfrm>
            <a:off x="617738" y="4648006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#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회의</a:t>
            </a:r>
            <a:endParaRPr lang="en-US" altLang="ko-KR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#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정리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F9AD50-E5AD-49AB-8D39-642582839FA2}"/>
              </a:ext>
            </a:extLst>
          </p:cNvPr>
          <p:cNvSpPr txBox="1"/>
          <p:nvPr/>
        </p:nvSpPr>
        <p:spPr>
          <a:xfrm>
            <a:off x="617738" y="239613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#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포괄적인 문서보다는</a:t>
            </a:r>
            <a:endParaRPr lang="en-US" altLang="ko-KR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#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작동하는 소프트웨어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85E5F9-755D-4244-99AA-61F4DE094E79}"/>
              </a:ext>
            </a:extLst>
          </p:cNvPr>
          <p:cNvSpPr txBox="1"/>
          <p:nvPr/>
        </p:nvSpPr>
        <p:spPr>
          <a:xfrm>
            <a:off x="9600457" y="4648006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#28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일간</a:t>
            </a:r>
            <a:endParaRPr lang="en-US" altLang="ko-KR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#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지속적인 개선</a:t>
            </a: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3BECD069-47D3-47E8-B7DB-C126B64A52DE}"/>
              </a:ext>
            </a:extLst>
          </p:cNvPr>
          <p:cNvSpPr txBox="1">
            <a:spLocks/>
          </p:cNvSpPr>
          <p:nvPr/>
        </p:nvSpPr>
        <p:spPr>
          <a:xfrm>
            <a:off x="9945859" y="676730"/>
            <a:ext cx="1771639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dirty="0">
                <a:latin typeface="210 옴니고딕 020" charset="0"/>
                <a:ea typeface="210 옴니고딕 020" charset="0"/>
              </a:rPr>
              <a:t>환상의 팀워크</a:t>
            </a:r>
          </a:p>
        </p:txBody>
      </p:sp>
    </p:spTree>
    <p:extLst>
      <p:ext uri="{BB962C8B-B14F-4D97-AF65-F5344CB8AC3E}">
        <p14:creationId xmlns:p14="http://schemas.microsoft.com/office/powerpoint/2010/main" val="241541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D8B41-B415-426C-B985-C5E4AD59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추후 개선할 점</a:t>
            </a:r>
          </a:p>
        </p:txBody>
      </p:sp>
      <p:sp>
        <p:nvSpPr>
          <p:cNvPr id="3" name="도형 210">
            <a:extLst>
              <a:ext uri="{FF2B5EF4-FFF2-40B4-BE49-F238E27FC236}">
                <a16:creationId xmlns:a16="http://schemas.microsoft.com/office/drawing/2014/main" id="{0E4C038A-930E-477E-9BEA-51DCCD933898}"/>
              </a:ext>
            </a:extLst>
          </p:cNvPr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도형 211">
            <a:extLst>
              <a:ext uri="{FF2B5EF4-FFF2-40B4-BE49-F238E27FC236}">
                <a16:creationId xmlns:a16="http://schemas.microsoft.com/office/drawing/2014/main" id="{96041F85-41DB-4AF1-ACBA-4820EF4B2050}"/>
              </a:ext>
            </a:extLst>
          </p:cNvPr>
          <p:cNvSpPr>
            <a:spLocks/>
          </p:cNvSpPr>
          <p:nvPr/>
        </p:nvSpPr>
        <p:spPr>
          <a:xfrm>
            <a:off x="6991349" y="1319529"/>
            <a:ext cx="4678682" cy="1949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텍스트 상자 212">
            <a:extLst>
              <a:ext uri="{FF2B5EF4-FFF2-40B4-BE49-F238E27FC236}">
                <a16:creationId xmlns:a16="http://schemas.microsoft.com/office/drawing/2014/main" id="{4FC7E73D-BB9A-43AB-BD1D-5E5207044BCF}"/>
              </a:ext>
            </a:extLst>
          </p:cNvPr>
          <p:cNvSpPr txBox="1">
            <a:spLocks/>
          </p:cNvSpPr>
          <p:nvPr/>
        </p:nvSpPr>
        <p:spPr>
          <a:xfrm>
            <a:off x="9115801" y="1297940"/>
            <a:ext cx="759719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99%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6B60A179-E51F-42D6-9B66-B6F6ECE0519F}"/>
              </a:ext>
            </a:extLst>
          </p:cNvPr>
          <p:cNvSpPr txBox="1">
            <a:spLocks/>
          </p:cNvSpPr>
          <p:nvPr/>
        </p:nvSpPr>
        <p:spPr>
          <a:xfrm>
            <a:off x="9911569" y="745310"/>
            <a:ext cx="1848583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dirty="0">
                <a:latin typeface="210 옴니고딕 020" charset="0"/>
                <a:ea typeface="210 옴니고딕 020" charset="0"/>
              </a:rPr>
              <a:t>시간이 허락한다면</a:t>
            </a:r>
          </a:p>
        </p:txBody>
      </p:sp>
      <p:pic>
        <p:nvPicPr>
          <p:cNvPr id="10" name="그림 9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8F1435BA-0917-488A-9894-D1B911033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9" y="2036696"/>
            <a:ext cx="2411543" cy="2411543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5D433D-EE14-4E76-B52E-E77763B88491}"/>
              </a:ext>
            </a:extLst>
          </p:cNvPr>
          <p:cNvCxnSpPr>
            <a:cxnSpLocks/>
          </p:cNvCxnSpPr>
          <p:nvPr/>
        </p:nvCxnSpPr>
        <p:spPr>
          <a:xfrm>
            <a:off x="4064000" y="1555114"/>
            <a:ext cx="0" cy="426689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94CEA1AE-77CA-4696-9534-84E95A95D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91" y="1924896"/>
            <a:ext cx="2635142" cy="2635142"/>
          </a:xfrm>
          <a:prstGeom prst="rect">
            <a:avLst/>
          </a:prstGeom>
        </p:spPr>
      </p:pic>
      <p:pic>
        <p:nvPicPr>
          <p:cNvPr id="18" name="그림 17" descr="그리기, 플레이트, 시계, 옅은이(가) 표시된 사진&#10;&#10;자동 생성된 설명">
            <a:extLst>
              <a:ext uri="{FF2B5EF4-FFF2-40B4-BE49-F238E27FC236}">
                <a16:creationId xmlns:a16="http://schemas.microsoft.com/office/drawing/2014/main" id="{272C91FC-BD14-48D0-B464-C7E64E096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82" y="1796049"/>
            <a:ext cx="2892837" cy="2892837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1F1323-57B3-45AA-AE31-952995BA99BE}"/>
              </a:ext>
            </a:extLst>
          </p:cNvPr>
          <p:cNvCxnSpPr>
            <a:cxnSpLocks/>
          </p:cNvCxnSpPr>
          <p:nvPr/>
        </p:nvCxnSpPr>
        <p:spPr>
          <a:xfrm>
            <a:off x="8128000" y="1555114"/>
            <a:ext cx="0" cy="426689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B0B3A9-0650-49E8-86B6-4FE5DC07CF2E}"/>
              </a:ext>
            </a:extLst>
          </p:cNvPr>
          <p:cNvSpPr txBox="1"/>
          <p:nvPr/>
        </p:nvSpPr>
        <p:spPr>
          <a:xfrm>
            <a:off x="1090877" y="4871519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집중타이머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B30A7E-C9A2-4127-B43D-6567F35B4794}"/>
              </a:ext>
            </a:extLst>
          </p:cNvPr>
          <p:cNvSpPr txBox="1"/>
          <p:nvPr/>
        </p:nvSpPr>
        <p:spPr>
          <a:xfrm>
            <a:off x="4502513" y="4865584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인증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쿠키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등 을 활용한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백엔드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D6E0D9-731D-41E9-9E5B-B2EE0CE7148D}"/>
              </a:ext>
            </a:extLst>
          </p:cNvPr>
          <p:cNvSpPr txBox="1"/>
          <p:nvPr/>
        </p:nvSpPr>
        <p:spPr>
          <a:xfrm>
            <a:off x="8234633" y="4859650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나은 사용자 경험을 위한 </a:t>
            </a:r>
            <a:r>
              <a:rPr lang="ko-KR" altLang="en-US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프론트엔드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22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0F41-0C96-4C6B-8143-903CA445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3" name="도형 210">
            <a:extLst>
              <a:ext uri="{FF2B5EF4-FFF2-40B4-BE49-F238E27FC236}">
                <a16:creationId xmlns:a16="http://schemas.microsoft.com/office/drawing/2014/main" id="{78E8EBEC-DA0A-45D7-A6DD-9BBB2E01E14C}"/>
              </a:ext>
            </a:extLst>
          </p:cNvPr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도형 211">
            <a:extLst>
              <a:ext uri="{FF2B5EF4-FFF2-40B4-BE49-F238E27FC236}">
                <a16:creationId xmlns:a16="http://schemas.microsoft.com/office/drawing/2014/main" id="{BF7638AB-F486-4686-B622-89941AC39489}"/>
              </a:ext>
            </a:extLst>
          </p:cNvPr>
          <p:cNvSpPr>
            <a:spLocks/>
          </p:cNvSpPr>
          <p:nvPr/>
        </p:nvSpPr>
        <p:spPr>
          <a:xfrm>
            <a:off x="6991348" y="1319529"/>
            <a:ext cx="4774565" cy="1949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5" name="텍스트 상자 212">
            <a:extLst>
              <a:ext uri="{FF2B5EF4-FFF2-40B4-BE49-F238E27FC236}">
                <a16:creationId xmlns:a16="http://schemas.microsoft.com/office/drawing/2014/main" id="{D8B4A73F-8F8A-42C2-9473-48CADD3A3254}"/>
              </a:ext>
            </a:extLst>
          </p:cNvPr>
          <p:cNvSpPr txBox="1">
            <a:spLocks/>
          </p:cNvSpPr>
          <p:nvPr/>
        </p:nvSpPr>
        <p:spPr>
          <a:xfrm>
            <a:off x="9227561" y="1297940"/>
            <a:ext cx="759719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100%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pic>
        <p:nvPicPr>
          <p:cNvPr id="6" name="그림 5" descr="옅은이(가) 표시된 사진&#10;&#10;자동 생성된 설명">
            <a:extLst>
              <a:ext uri="{FF2B5EF4-FFF2-40B4-BE49-F238E27FC236}">
                <a16:creationId xmlns:a16="http://schemas.microsoft.com/office/drawing/2014/main" id="{D44E24B5-2D90-4179-89B1-5ED894E58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829" y="1250202"/>
            <a:ext cx="357096" cy="357096"/>
          </a:xfrm>
          <a:prstGeom prst="rect">
            <a:avLst/>
          </a:prstGeom>
        </p:spPr>
      </p:pic>
      <p:sp>
        <p:nvSpPr>
          <p:cNvPr id="7" name="Rect 0">
            <a:extLst>
              <a:ext uri="{FF2B5EF4-FFF2-40B4-BE49-F238E27FC236}">
                <a16:creationId xmlns:a16="http://schemas.microsoft.com/office/drawing/2014/main" id="{9E0C91CB-8FB8-43BC-9AE6-CAEB1B93F0D3}"/>
              </a:ext>
            </a:extLst>
          </p:cNvPr>
          <p:cNvSpPr txBox="1">
            <a:spLocks/>
          </p:cNvSpPr>
          <p:nvPr/>
        </p:nvSpPr>
        <p:spPr>
          <a:xfrm>
            <a:off x="10043649" y="674190"/>
            <a:ext cx="1483098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dirty="0">
                <a:latin typeface="210 옴니고딕 020" charset="0"/>
                <a:ea typeface="210 옴니고딕 020" charset="0"/>
              </a:rPr>
              <a:t>팀원 소감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69A49-CE12-48F0-A06C-8BFE25ABE0CE}"/>
              </a:ext>
            </a:extLst>
          </p:cNvPr>
          <p:cNvSpPr txBox="1"/>
          <p:nvPr/>
        </p:nvSpPr>
        <p:spPr>
          <a:xfrm>
            <a:off x="758190" y="1629166"/>
            <a:ext cx="287837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이민용</a:t>
            </a:r>
            <a:r>
              <a:rPr lang="en-US" altLang="ko-KR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</a:t>
            </a:r>
          </a:p>
          <a:p>
            <a:r>
              <a:rPr lang="ko-KR" altLang="en-US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처음으로 웹 프로젝트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를 경험해 본 의미 있는 시간이었다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회원가입에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일을 보내며 고생했던 적도 있지만</a:t>
            </a:r>
            <a:r>
              <a:rPr lang="ko-KR" altLang="en-US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에너지 넘치고 협력적인 </a:t>
            </a:r>
            <a:r>
              <a:rPr lang="ko-KR" altLang="en-US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팀원들 덕분에 웃으면서 마무리할 수 있었다</a:t>
            </a:r>
            <a:r>
              <a:rPr lang="en-US" altLang="ko-KR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</a:p>
          <a:p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”</a:t>
            </a:r>
            <a:endParaRPr lang="ko-KR" altLang="en-US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ko-KR" altLang="en-US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A969C2-EBB3-4B67-8B4E-1A31529A3108}"/>
              </a:ext>
            </a:extLst>
          </p:cNvPr>
          <p:cNvCxnSpPr>
            <a:cxnSpLocks/>
          </p:cNvCxnSpPr>
          <p:nvPr/>
        </p:nvCxnSpPr>
        <p:spPr>
          <a:xfrm>
            <a:off x="4064000" y="1555114"/>
            <a:ext cx="0" cy="426689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9B77AD-82FE-49CE-9186-9400EFCE2A59}"/>
              </a:ext>
            </a:extLst>
          </p:cNvPr>
          <p:cNvCxnSpPr>
            <a:cxnSpLocks/>
          </p:cNvCxnSpPr>
          <p:nvPr/>
        </p:nvCxnSpPr>
        <p:spPr>
          <a:xfrm>
            <a:off x="8128000" y="1555114"/>
            <a:ext cx="0" cy="426689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A0E62F-46CE-4002-9285-48FE1F2CD9A0}"/>
              </a:ext>
            </a:extLst>
          </p:cNvPr>
          <p:cNvSpPr txBox="1"/>
          <p:nvPr/>
        </p:nvSpPr>
        <p:spPr>
          <a:xfrm>
            <a:off x="4478031" y="1671538"/>
            <a:ext cx="330453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이준의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</a:t>
            </a:r>
          </a:p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운 좋게 </a:t>
            </a:r>
            <a:r>
              <a:rPr lang="ko-KR" altLang="en-US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열정적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이고 협력적인 팀원을 만나서 좋았다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</a:t>
            </a:r>
          </a:p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장고에 익숙하지 못해 커스텀 유저모델이나 동적 폼 구현에 애를 먹었지만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</a:p>
          <a:p>
            <a:r>
              <a:rPr lang="ko-KR" altLang="en-US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 팀원들과 다음에 다시 한다면 멋진 서비스를 런칭 할 수 있을 것 같다</a:t>
            </a:r>
            <a:r>
              <a:rPr lang="en-US" altLang="ko-KR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</a:p>
          <a:p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” </a:t>
            </a:r>
            <a:endParaRPr lang="ko-KR" altLang="en-US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CCC9D-D351-4EA8-98DB-FA5287A19352}"/>
              </a:ext>
            </a:extLst>
          </p:cNvPr>
          <p:cNvSpPr txBox="1"/>
          <p:nvPr/>
        </p:nvSpPr>
        <p:spPr>
          <a:xfrm>
            <a:off x="8356074" y="1676626"/>
            <a:ext cx="340983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홍유진</a:t>
            </a:r>
            <a:endParaRPr lang="en-US" altLang="ko-KR" sz="2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“</a:t>
            </a:r>
          </a:p>
          <a:p>
            <a:r>
              <a:rPr lang="ko-KR" altLang="en-US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천군만마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분위기 메이커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명의 팀원과 즐거운 분위기 속에서 개발할 수 있어 좋았다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. 4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일 배운 장고로 프로젝트를 시작했는데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개발을 하면서 모르는 것도 찾아보고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도움을 받고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</a:t>
            </a:r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혼자 공부하는 시간을 가짐을 통해 더 많이 얻어갈 수 있었다</a:t>
            </a:r>
            <a:r>
              <a:rPr lang="en-US" altLang="ko-KR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.</a:t>
            </a:r>
          </a:p>
          <a:p>
            <a:r>
              <a: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”</a:t>
            </a:r>
            <a:endParaRPr lang="ko-KR" altLang="en-US" sz="20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956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9F00F-8EBB-4AC5-BEB8-8F2661046F2A}"/>
              </a:ext>
            </a:extLst>
          </p:cNvPr>
          <p:cNvSpPr txBox="1"/>
          <p:nvPr/>
        </p:nvSpPr>
        <p:spPr>
          <a:xfrm>
            <a:off x="2766060" y="2921000"/>
            <a:ext cx="666051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간단 소개</a:t>
            </a:r>
          </a:p>
        </p:txBody>
      </p:sp>
    </p:spTree>
    <p:extLst>
      <p:ext uri="{BB962C8B-B14F-4D97-AF65-F5344CB8AC3E}">
        <p14:creationId xmlns:p14="http://schemas.microsoft.com/office/powerpoint/2010/main" val="1792931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27EAE-615B-466F-9035-96E6C1F0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90" y="307975"/>
            <a:ext cx="6511925" cy="112141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간단 소개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860B4E2-E686-4C25-A65C-BDCB1791994D}"/>
              </a:ext>
            </a:extLst>
          </p:cNvPr>
          <p:cNvSpPr/>
          <p:nvPr userDrawn="1"/>
        </p:nvSpPr>
        <p:spPr>
          <a:xfrm>
            <a:off x="6991350" y="1319530"/>
            <a:ext cx="4773930" cy="19431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B578F1-2362-4839-BE59-1C3F7BB21D31}"/>
              </a:ext>
            </a:extLst>
          </p:cNvPr>
          <p:cNvSpPr/>
          <p:nvPr userDrawn="1"/>
        </p:nvSpPr>
        <p:spPr>
          <a:xfrm>
            <a:off x="6991350" y="1319530"/>
            <a:ext cx="607060" cy="1943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1EE0C-67F5-40A2-BEE8-838F92F70004}"/>
              </a:ext>
            </a:extLst>
          </p:cNvPr>
          <p:cNvSpPr txBox="1"/>
          <p:nvPr userDrawn="1"/>
        </p:nvSpPr>
        <p:spPr>
          <a:xfrm>
            <a:off x="7091045" y="1297940"/>
            <a:ext cx="488950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10%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3DF45-0120-49AF-BB8E-8F43566D03FD}"/>
              </a:ext>
            </a:extLst>
          </p:cNvPr>
          <p:cNvSpPr txBox="1"/>
          <p:nvPr/>
        </p:nvSpPr>
        <p:spPr>
          <a:xfrm>
            <a:off x="10022205" y="692785"/>
            <a:ext cx="167386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팀원 소개 중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…</a:t>
            </a:r>
            <a:endParaRPr lang="ko-KR" altLang="en-US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5D7F7DF-9E76-4D50-908E-443F61D23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t="700" r="845" b="2190"/>
          <a:stretch/>
        </p:blipFill>
        <p:spPr bwMode="auto">
          <a:xfrm>
            <a:off x="1296670" y="2099310"/>
            <a:ext cx="2348865" cy="230822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EEC8DF1-F0EC-44EB-BB6F-E8E9A623A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" r="229"/>
          <a:stretch/>
        </p:blipFill>
        <p:spPr bwMode="auto">
          <a:xfrm>
            <a:off x="4942205" y="2099310"/>
            <a:ext cx="2331085" cy="230822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F70479-D5B5-4812-904A-4F7CE78FD1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t="22416" r="17121" b="4058"/>
          <a:stretch/>
        </p:blipFill>
        <p:spPr>
          <a:xfrm>
            <a:off x="8569960" y="2073910"/>
            <a:ext cx="2325370" cy="2308225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6549589-7BD1-4FD5-AAB3-3F16A0519BD8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3B07CC5-232C-40B6-85F8-DBBBE14240B1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C95C48-A3D4-4CF1-86AD-D3BE16B2DF67}"/>
              </a:ext>
            </a:extLst>
          </p:cNvPr>
          <p:cNvSpPr txBox="1"/>
          <p:nvPr/>
        </p:nvSpPr>
        <p:spPr>
          <a:xfrm>
            <a:off x="1050290" y="4507865"/>
            <a:ext cx="3228975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이민용</a:t>
            </a:r>
            <a:endParaRPr lang="en-US" altLang="ko-KR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github.com/miniongo3o</a:t>
            </a:r>
          </a:p>
          <a:p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팀장 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채팅 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도서추천 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긍정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E2EBB2-7444-4B3F-87C4-DDA79EDAE072}"/>
              </a:ext>
            </a:extLst>
          </p:cNvPr>
          <p:cNvSpPr txBox="1"/>
          <p:nvPr/>
        </p:nvSpPr>
        <p:spPr>
          <a:xfrm>
            <a:off x="4819015" y="4507865"/>
            <a:ext cx="309880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이준의</a:t>
            </a:r>
            <a:endParaRPr lang="en-US" altLang="ko-KR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github.com/</a:t>
            </a:r>
            <a:r>
              <a:rPr lang="en-US" altLang="ko-KR" dirty="0" err="1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coconutstd</a:t>
            </a:r>
            <a:endParaRPr lang="en-US" altLang="ko-KR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설문조사 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유저 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진지 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#UI</a:t>
            </a:r>
            <a:endParaRPr lang="ko-KR" altLang="en-US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D78FBC-9693-44A2-80FB-628CD1E4531E}"/>
              </a:ext>
            </a:extLst>
          </p:cNvPr>
          <p:cNvSpPr txBox="1"/>
          <p:nvPr/>
        </p:nvSpPr>
        <p:spPr>
          <a:xfrm>
            <a:off x="8482330" y="4507865"/>
            <a:ext cx="3515995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홍유진</a:t>
            </a:r>
            <a:endParaRPr lang="en-US" altLang="ko-KR" dirty="0"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  <a:p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github.com/redcarrot01</a:t>
            </a:r>
          </a:p>
          <a:p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강의평가 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게시판 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예리 </a:t>
            </a:r>
            <a:r>
              <a:rPr lang="en-US" altLang="ko-KR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#</a:t>
            </a:r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댓글</a:t>
            </a:r>
          </a:p>
        </p:txBody>
      </p:sp>
    </p:spTree>
    <p:extLst>
      <p:ext uri="{BB962C8B-B14F-4D97-AF65-F5344CB8AC3E}">
        <p14:creationId xmlns:p14="http://schemas.microsoft.com/office/powerpoint/2010/main" val="211400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1A444-1F63-4F6D-9A20-3C03AF85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90" y="307975"/>
            <a:ext cx="6511925" cy="112141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간단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0D692B-69FA-4F2B-83D6-0271996C3F01}"/>
              </a:ext>
            </a:extLst>
          </p:cNvPr>
          <p:cNvGrpSpPr/>
          <p:nvPr/>
        </p:nvGrpSpPr>
        <p:grpSpPr>
          <a:xfrm>
            <a:off x="6991350" y="1297940"/>
            <a:ext cx="4773930" cy="261620"/>
            <a:chOff x="6991350" y="1297940"/>
            <a:chExt cx="4773930" cy="26162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872AAB7-EF55-4136-90A5-86B3CF49D591}"/>
                </a:ext>
              </a:extLst>
            </p:cNvPr>
            <p:cNvSpPr/>
            <p:nvPr userDrawn="1"/>
          </p:nvSpPr>
          <p:spPr>
            <a:xfrm>
              <a:off x="6991350" y="1319530"/>
              <a:ext cx="4773930" cy="1943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4826542-16E3-43D5-9344-04BA82B40AEA}"/>
                </a:ext>
              </a:extLst>
            </p:cNvPr>
            <p:cNvSpPr/>
            <p:nvPr userDrawn="1"/>
          </p:nvSpPr>
          <p:spPr>
            <a:xfrm>
              <a:off x="6991350" y="1319530"/>
              <a:ext cx="1050290" cy="19431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3B17AB-A703-4C5A-9047-DCF23E1FAE8F}"/>
                </a:ext>
              </a:extLst>
            </p:cNvPr>
            <p:cNvSpPr txBox="1"/>
            <p:nvPr userDrawn="1"/>
          </p:nvSpPr>
          <p:spPr>
            <a:xfrm>
              <a:off x="7260590" y="1297940"/>
              <a:ext cx="511810" cy="26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>
                      <a:lumMod val="7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20%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A2FC10-8268-411A-BFFD-185C0A8D4C68}"/>
              </a:ext>
            </a:extLst>
          </p:cNvPr>
          <p:cNvSpPr txBox="1"/>
          <p:nvPr/>
        </p:nvSpPr>
        <p:spPr>
          <a:xfrm>
            <a:off x="10022205" y="692785"/>
            <a:ext cx="16097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프로젝트 배경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DD814A-C920-463E-B07D-DB3A1020E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718945"/>
            <a:ext cx="6343650" cy="3571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9A7F5F-DBBF-4F46-8DB7-9F999D945205}"/>
              </a:ext>
            </a:extLst>
          </p:cNvPr>
          <p:cNvSpPr txBox="1"/>
          <p:nvPr/>
        </p:nvSpPr>
        <p:spPr>
          <a:xfrm>
            <a:off x="5714365" y="2571115"/>
            <a:ext cx="5225415" cy="206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“</a:t>
            </a:r>
            <a:r>
              <a:rPr lang="ko-KR" altLang="en-US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멀티캠퍼스 수강생들이</a:t>
            </a:r>
            <a:endParaRPr lang="en-US" altLang="ko-KR" sz="32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실제 수강하며 느꼈던 </a:t>
            </a:r>
            <a:endParaRPr lang="en-US" altLang="ko-KR" sz="3200" dirty="0">
              <a:solidFill>
                <a:schemeClr val="bg1">
                  <a:lumMod val="6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불편한 점</a:t>
            </a:r>
            <a:r>
              <a:rPr lang="en-US" altLang="ko-KR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, </a:t>
            </a:r>
            <a:r>
              <a:rPr lang="ko-KR" altLang="en-US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건의사항을 </a:t>
            </a:r>
            <a:endParaRPr lang="en-US" altLang="ko-KR" sz="32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솔직하게 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들을 수 없을까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?</a:t>
            </a:r>
            <a:r>
              <a:rPr lang="en-US" altLang="ko-KR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”</a:t>
            </a:r>
            <a:endParaRPr lang="ko-KR" altLang="en-US" sz="32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408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0EDE2-C117-4BD7-9272-DD9419CA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90" y="307975"/>
            <a:ext cx="6511925" cy="112141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간단 소개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3FD0FDF6-9C1A-4CB1-92EF-D07E6ABAA266}"/>
              </a:ext>
            </a:extLst>
          </p:cNvPr>
          <p:cNvSpPr/>
          <p:nvPr/>
        </p:nvSpPr>
        <p:spPr>
          <a:xfrm>
            <a:off x="819150" y="1959610"/>
            <a:ext cx="2971800" cy="3570605"/>
          </a:xfrm>
          <a:custGeom>
            <a:avLst/>
            <a:gdLst>
              <a:gd name="connsiteX0" fmla="*/ 0 w 2514600"/>
              <a:gd name="connsiteY0" fmla="*/ 2133600 h 3080657"/>
              <a:gd name="connsiteX1" fmla="*/ 0 w 2514600"/>
              <a:gd name="connsiteY1" fmla="*/ 3080657 h 3080657"/>
              <a:gd name="connsiteX2" fmla="*/ 2514600 w 2514600"/>
              <a:gd name="connsiteY2" fmla="*/ 3080657 h 3080657"/>
              <a:gd name="connsiteX3" fmla="*/ 2514600 w 2514600"/>
              <a:gd name="connsiteY3" fmla="*/ 0 h 3080657"/>
              <a:gd name="connsiteX4" fmla="*/ 21771 w 2514600"/>
              <a:gd name="connsiteY4" fmla="*/ 0 h 3080657"/>
              <a:gd name="connsiteX5" fmla="*/ 21771 w 2514600"/>
              <a:gd name="connsiteY5" fmla="*/ 794657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4600" h="3080657">
                <a:moveTo>
                  <a:pt x="0" y="2133600"/>
                </a:moveTo>
                <a:lnTo>
                  <a:pt x="0" y="3080657"/>
                </a:lnTo>
                <a:lnTo>
                  <a:pt x="2514600" y="3080657"/>
                </a:lnTo>
                <a:lnTo>
                  <a:pt x="2514600" y="0"/>
                </a:lnTo>
                <a:lnTo>
                  <a:pt x="21771" y="0"/>
                </a:lnTo>
                <a:lnTo>
                  <a:pt x="21771" y="794657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E6965831-13EC-4B0B-A3D4-48B3973070A1}"/>
              </a:ext>
            </a:extLst>
          </p:cNvPr>
          <p:cNvSpPr/>
          <p:nvPr/>
        </p:nvSpPr>
        <p:spPr>
          <a:xfrm>
            <a:off x="4610100" y="1959610"/>
            <a:ext cx="2971800" cy="3570605"/>
          </a:xfrm>
          <a:custGeom>
            <a:avLst/>
            <a:gdLst>
              <a:gd name="connsiteX0" fmla="*/ 0 w 2514600"/>
              <a:gd name="connsiteY0" fmla="*/ 2133600 h 3080657"/>
              <a:gd name="connsiteX1" fmla="*/ 0 w 2514600"/>
              <a:gd name="connsiteY1" fmla="*/ 3080657 h 3080657"/>
              <a:gd name="connsiteX2" fmla="*/ 2514600 w 2514600"/>
              <a:gd name="connsiteY2" fmla="*/ 3080657 h 3080657"/>
              <a:gd name="connsiteX3" fmla="*/ 2514600 w 2514600"/>
              <a:gd name="connsiteY3" fmla="*/ 0 h 3080657"/>
              <a:gd name="connsiteX4" fmla="*/ 21771 w 2514600"/>
              <a:gd name="connsiteY4" fmla="*/ 0 h 3080657"/>
              <a:gd name="connsiteX5" fmla="*/ 21771 w 2514600"/>
              <a:gd name="connsiteY5" fmla="*/ 794657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4600" h="3080657">
                <a:moveTo>
                  <a:pt x="0" y="2133600"/>
                </a:moveTo>
                <a:lnTo>
                  <a:pt x="0" y="3080657"/>
                </a:lnTo>
                <a:lnTo>
                  <a:pt x="2514600" y="3080657"/>
                </a:lnTo>
                <a:lnTo>
                  <a:pt x="2514600" y="0"/>
                </a:lnTo>
                <a:lnTo>
                  <a:pt x="21771" y="0"/>
                </a:lnTo>
                <a:lnTo>
                  <a:pt x="21771" y="794657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09D9C75-8B81-48EC-BBC5-1B234C37EC05}"/>
              </a:ext>
            </a:extLst>
          </p:cNvPr>
          <p:cNvSpPr/>
          <p:nvPr/>
        </p:nvSpPr>
        <p:spPr>
          <a:xfrm>
            <a:off x="8401050" y="1959610"/>
            <a:ext cx="2971800" cy="3570605"/>
          </a:xfrm>
          <a:custGeom>
            <a:avLst/>
            <a:gdLst>
              <a:gd name="connsiteX0" fmla="*/ 0 w 2514600"/>
              <a:gd name="connsiteY0" fmla="*/ 2133600 h 3080657"/>
              <a:gd name="connsiteX1" fmla="*/ 0 w 2514600"/>
              <a:gd name="connsiteY1" fmla="*/ 3080657 h 3080657"/>
              <a:gd name="connsiteX2" fmla="*/ 2514600 w 2514600"/>
              <a:gd name="connsiteY2" fmla="*/ 3080657 h 3080657"/>
              <a:gd name="connsiteX3" fmla="*/ 2514600 w 2514600"/>
              <a:gd name="connsiteY3" fmla="*/ 0 h 3080657"/>
              <a:gd name="connsiteX4" fmla="*/ 21771 w 2514600"/>
              <a:gd name="connsiteY4" fmla="*/ 0 h 3080657"/>
              <a:gd name="connsiteX5" fmla="*/ 21771 w 2514600"/>
              <a:gd name="connsiteY5" fmla="*/ 794657 h 30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4600" h="3080657">
                <a:moveTo>
                  <a:pt x="0" y="2133600"/>
                </a:moveTo>
                <a:lnTo>
                  <a:pt x="0" y="3080657"/>
                </a:lnTo>
                <a:lnTo>
                  <a:pt x="2514600" y="3080657"/>
                </a:lnTo>
                <a:lnTo>
                  <a:pt x="2514600" y="0"/>
                </a:lnTo>
                <a:lnTo>
                  <a:pt x="21771" y="0"/>
                </a:lnTo>
                <a:lnTo>
                  <a:pt x="21771" y="794657"/>
                </a:ln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381141-F70E-46B6-B719-38220BB27CAC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984104-4C8A-49E0-8897-3873254C7E74}"/>
              </a:ext>
            </a:extLst>
          </p:cNvPr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81B1FA-6D74-49B4-A253-C1A2A9EF205A}"/>
              </a:ext>
            </a:extLst>
          </p:cNvPr>
          <p:cNvSpPr txBox="1"/>
          <p:nvPr/>
        </p:nvSpPr>
        <p:spPr>
          <a:xfrm>
            <a:off x="213360" y="3325495"/>
            <a:ext cx="90297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컨셉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80A0B-0259-4CB9-ACE2-DF5D66416355}"/>
              </a:ext>
            </a:extLst>
          </p:cNvPr>
          <p:cNvSpPr txBox="1"/>
          <p:nvPr/>
        </p:nvSpPr>
        <p:spPr>
          <a:xfrm>
            <a:off x="3872865" y="3325495"/>
            <a:ext cx="89027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56293-8B6F-4A5B-A184-21D8EC761553}"/>
              </a:ext>
            </a:extLst>
          </p:cNvPr>
          <p:cNvSpPr txBox="1"/>
          <p:nvPr/>
        </p:nvSpPr>
        <p:spPr>
          <a:xfrm>
            <a:off x="7707630" y="3325495"/>
            <a:ext cx="890270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도구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F523758-8F57-43A7-A6FF-3925C13D4132}"/>
              </a:ext>
            </a:extLst>
          </p:cNvPr>
          <p:cNvGrpSpPr/>
          <p:nvPr/>
        </p:nvGrpSpPr>
        <p:grpSpPr>
          <a:xfrm>
            <a:off x="6991350" y="1297940"/>
            <a:ext cx="4773930" cy="261620"/>
            <a:chOff x="6991350" y="1297940"/>
            <a:chExt cx="4773930" cy="26162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ABFCB31-0959-4FBA-B09B-6DAE77A3B3F0}"/>
                </a:ext>
              </a:extLst>
            </p:cNvPr>
            <p:cNvSpPr/>
            <p:nvPr userDrawn="1"/>
          </p:nvSpPr>
          <p:spPr>
            <a:xfrm>
              <a:off x="6991350" y="1319530"/>
              <a:ext cx="4773930" cy="1943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1DF5239-6DE7-4215-846C-5F9915C19A6D}"/>
                </a:ext>
              </a:extLst>
            </p:cNvPr>
            <p:cNvSpPr/>
            <p:nvPr userDrawn="1"/>
          </p:nvSpPr>
          <p:spPr>
            <a:xfrm>
              <a:off x="6991350" y="1319530"/>
              <a:ext cx="1409700" cy="19431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BE8B5F-1C96-412C-B351-AEA030902C66}"/>
                </a:ext>
              </a:extLst>
            </p:cNvPr>
            <p:cNvSpPr txBox="1"/>
            <p:nvPr userDrawn="1"/>
          </p:nvSpPr>
          <p:spPr>
            <a:xfrm>
              <a:off x="7451725" y="1297940"/>
              <a:ext cx="511810" cy="261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>
                      <a:lumMod val="7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30%</a:t>
              </a:r>
              <a:endParaRPr lang="ko-KR" altLang="en-US" sz="1100" dirty="0">
                <a:solidFill>
                  <a:schemeClr val="bg1">
                    <a:lumMod val="7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484C28-523B-4733-B828-92C3B192E603}"/>
              </a:ext>
            </a:extLst>
          </p:cNvPr>
          <p:cNvSpPr txBox="1"/>
          <p:nvPr/>
        </p:nvSpPr>
        <p:spPr>
          <a:xfrm>
            <a:off x="10022205" y="692785"/>
            <a:ext cx="16097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프로젝트 개요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59C0A21-D57A-40DD-AE39-31C20C88C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90" y="2715895"/>
            <a:ext cx="1958340" cy="19494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DE90DB-5B86-4D7D-BDF9-9479752892B4}"/>
              </a:ext>
            </a:extLst>
          </p:cNvPr>
          <p:cNvSpPr txBox="1"/>
          <p:nvPr/>
        </p:nvSpPr>
        <p:spPr>
          <a:xfrm>
            <a:off x="1367790" y="4826635"/>
            <a:ext cx="18821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커뮤니티 사이트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8D7484-C63A-411E-BDA7-607084F07A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20" y="2283460"/>
            <a:ext cx="785495" cy="7854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699848-10D4-46AC-A057-3317F3F55E20}"/>
              </a:ext>
            </a:extLst>
          </p:cNvPr>
          <p:cNvSpPr txBox="1"/>
          <p:nvPr/>
        </p:nvSpPr>
        <p:spPr>
          <a:xfrm>
            <a:off x="4712335" y="3105150"/>
            <a:ext cx="13836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웹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스크래핑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2187FA4-441C-46CC-A42C-F7A9F846B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2235200"/>
            <a:ext cx="881380" cy="8813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F2D1ED-F3D2-4A49-961F-C456650608D4}"/>
              </a:ext>
            </a:extLst>
          </p:cNvPr>
          <p:cNvSpPr txBox="1"/>
          <p:nvPr/>
        </p:nvSpPr>
        <p:spPr>
          <a:xfrm>
            <a:off x="6626860" y="3105150"/>
            <a:ext cx="4108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웹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8D94DEB-A623-4200-BAA1-BF41B24136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70" y="3957320"/>
            <a:ext cx="1077595" cy="6064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680DBF-1EB7-4596-9B3F-7A0C66EACB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85" y="3702050"/>
            <a:ext cx="1077595" cy="10775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2769C0A-D11C-436A-96FE-9E337F929EE2}"/>
              </a:ext>
            </a:extLst>
          </p:cNvPr>
          <p:cNvSpPr txBox="1"/>
          <p:nvPr/>
        </p:nvSpPr>
        <p:spPr>
          <a:xfrm>
            <a:off x="5085715" y="4677410"/>
            <a:ext cx="6369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장고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1BB12-F1D7-4A7C-A6C7-DAA9F0EC7374}"/>
              </a:ext>
            </a:extLst>
          </p:cNvPr>
          <p:cNvSpPr txBox="1"/>
          <p:nvPr/>
        </p:nvSpPr>
        <p:spPr>
          <a:xfrm>
            <a:off x="6400800" y="4759325"/>
            <a:ext cx="86296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파이썬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FA2BC2C-9D55-460D-A78F-9492E8A09B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440" y="4334510"/>
            <a:ext cx="749300" cy="7493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3CCD783-C81E-48ED-A176-4EBE16E2E8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45" y="2108835"/>
            <a:ext cx="1219835" cy="6858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E10978E-E588-4CE8-A6E8-5C336A4A5F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60" y="3106420"/>
            <a:ext cx="1082040" cy="8115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0018A79-DBC4-42FF-AEAF-28BD510529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90" y="3298190"/>
            <a:ext cx="1218565" cy="4286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4B3C46E-A687-4B28-A12C-1AD13F7D3C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855" y="2247900"/>
            <a:ext cx="1219835" cy="36004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B1BEBFC-9655-45A7-9A69-14D2C67C726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930" y="4384675"/>
            <a:ext cx="749300" cy="7493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DCF9655-73F1-447F-B765-E7FC9244C7D6}"/>
              </a:ext>
            </a:extLst>
          </p:cNvPr>
          <p:cNvSpPr txBox="1"/>
          <p:nvPr/>
        </p:nvSpPr>
        <p:spPr>
          <a:xfrm>
            <a:off x="9082405" y="2693670"/>
            <a:ext cx="6369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슬랙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F7B002-0AD2-41E9-AD51-EC7ACFE1D070}"/>
              </a:ext>
            </a:extLst>
          </p:cNvPr>
          <p:cNvSpPr txBox="1"/>
          <p:nvPr/>
        </p:nvSpPr>
        <p:spPr>
          <a:xfrm>
            <a:off x="10181590" y="2688590"/>
            <a:ext cx="99250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깃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깃헙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765B67-9042-4E3B-ACF1-D8B6FDC49B54}"/>
              </a:ext>
            </a:extLst>
          </p:cNvPr>
          <p:cNvSpPr txBox="1"/>
          <p:nvPr/>
        </p:nvSpPr>
        <p:spPr>
          <a:xfrm>
            <a:off x="9145270" y="3834130"/>
            <a:ext cx="160972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클라우드 서버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7864C-FC99-484B-8CBB-98EE6C44C6AE}"/>
              </a:ext>
            </a:extLst>
          </p:cNvPr>
          <p:cNvSpPr txBox="1"/>
          <p:nvPr/>
        </p:nvSpPr>
        <p:spPr>
          <a:xfrm>
            <a:off x="9081135" y="5099685"/>
            <a:ext cx="5499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IDE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BEEECF-7CE4-4C30-A438-1E173D55CF1B}"/>
              </a:ext>
            </a:extLst>
          </p:cNvPr>
          <p:cNvSpPr txBox="1"/>
          <p:nvPr/>
        </p:nvSpPr>
        <p:spPr>
          <a:xfrm>
            <a:off x="9912985" y="5145405"/>
            <a:ext cx="131508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210 옴니고딕 020" panose="02020603020101020101" pitchFamily="18" charset="-127"/>
                <a:ea typeface="210 옴니고딕 020" panose="02020603020101020101" pitchFamily="18" charset="-127"/>
              </a:rPr>
              <a:t>부트스트랩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210 옴니고딕 020" panose="02020603020101020101" pitchFamily="18" charset="-127"/>
              <a:ea typeface="210 옴니고딕 0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57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70BB95-9FF6-40A6-8E16-D8D6B6D36729}"/>
              </a:ext>
            </a:extLst>
          </p:cNvPr>
          <p:cNvSpPr txBox="1"/>
          <p:nvPr/>
        </p:nvSpPr>
        <p:spPr>
          <a:xfrm>
            <a:off x="2766060" y="2921000"/>
            <a:ext cx="666051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시연 및 작업흐름도</a:t>
            </a:r>
          </a:p>
        </p:txBody>
      </p:sp>
    </p:spTree>
    <p:extLst>
      <p:ext uri="{BB962C8B-B14F-4D97-AF65-F5344CB8AC3E}">
        <p14:creationId xmlns:p14="http://schemas.microsoft.com/office/powerpoint/2010/main" val="404845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210 옴니고딕 030" charset="0"/>
                <a:ea typeface="210 옴니고딕 030" charset="0"/>
              </a:rPr>
              <a:t>2</a:t>
            </a:r>
            <a:r>
              <a:rPr lang="ko-KR" altLang="en-US" sz="4400" dirty="0">
                <a:latin typeface="210 옴니고딕 030" charset="0"/>
                <a:ea typeface="210 옴니고딕 030" charset="0"/>
              </a:rPr>
              <a:t>. 시연 및 작업 흐름도</a:t>
            </a: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9879330" y="697230"/>
            <a:ext cx="1873885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 dirty="0">
                <a:latin typeface="210 옴니고딕 020" charset="0"/>
                <a:ea typeface="210 옴니고딕 020" charset="0"/>
              </a:rPr>
              <a:t>회원가입/로그인</a:t>
            </a:r>
          </a:p>
        </p:txBody>
      </p:sp>
      <p:sp>
        <p:nvSpPr>
          <p:cNvPr id="5" name="텍스트 상자 6"/>
          <p:cNvSpPr txBox="1">
            <a:spLocks/>
          </p:cNvSpPr>
          <p:nvPr/>
        </p:nvSpPr>
        <p:spPr>
          <a:xfrm>
            <a:off x="1449070" y="1469390"/>
            <a:ext cx="2087245" cy="3708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rtl="0" eaLnBrk="1" latinLnBrk="0" hangingPunct="1">
              <a:buFontTx/>
              <a:buNone/>
            </a:pPr>
            <a:r>
              <a:rPr sz="18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4가지 반 중 </a:t>
            </a:r>
            <a:r>
              <a:rPr sz="18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선택</a:t>
            </a:r>
            <a:endParaRPr lang="ko-KR" altLang="en-US" sz="18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" name="텍스트 상자 7"/>
          <p:cNvSpPr txBox="1">
            <a:spLocks/>
          </p:cNvSpPr>
          <p:nvPr/>
        </p:nvSpPr>
        <p:spPr>
          <a:xfrm>
            <a:off x="4652010" y="4019233"/>
            <a:ext cx="323977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중복되는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닉네임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/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이메일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확인</a:t>
            </a:r>
            <a:endParaRPr lang="ko-KR" altLang="en-US" sz="1800" dirty="0">
              <a:solidFill>
                <a:schemeClr val="tx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pic>
        <p:nvPicPr>
          <p:cNvPr id="57" name="그림 18" descr="C:/Users/yujin/AppData/Roaming/PolarisOffice/ETemp/13212_13860280/fImage57921532147.png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060" y="2653030"/>
            <a:ext cx="1052195" cy="1052195"/>
          </a:xfrm>
          <a:prstGeom prst="rect">
            <a:avLst/>
          </a:prstGeom>
          <a:noFill/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FADA73-6E55-4D3D-AC53-7EEDEAAE18CE}"/>
              </a:ext>
            </a:extLst>
          </p:cNvPr>
          <p:cNvGrpSpPr/>
          <p:nvPr/>
        </p:nvGrpSpPr>
        <p:grpSpPr>
          <a:xfrm>
            <a:off x="5000784" y="2041525"/>
            <a:ext cx="1727835" cy="1849120"/>
            <a:chOff x="4965065" y="2041525"/>
            <a:chExt cx="1727835" cy="1849120"/>
          </a:xfrm>
        </p:grpSpPr>
        <p:grpSp>
          <p:nvGrpSpPr>
            <p:cNvPr id="47" name="그룹 16"/>
            <p:cNvGrpSpPr/>
            <p:nvPr/>
          </p:nvGrpSpPr>
          <p:grpSpPr>
            <a:xfrm>
              <a:off x="4965065" y="2372995"/>
              <a:ext cx="1517650" cy="1517650"/>
              <a:chOff x="5006975" y="2372995"/>
              <a:chExt cx="1517650" cy="1517650"/>
            </a:xfrm>
          </p:grpSpPr>
          <p:pic>
            <p:nvPicPr>
              <p:cNvPr id="48" name="그림 8" descr="C:/Users/yujin/AppData/Roaming/PolarisOffice/ETemp/13212_13860280/fImage35841433674.png"/>
              <p:cNvPicPr>
                <a:picLocks noChangeAspect="1"/>
              </p:cNvPicPr>
              <p:nvPr/>
            </p:nvPicPr>
            <p:blipFill rotWithShape="1">
              <a:blip r:embed="rId4" cstate="hq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6975" y="2372995"/>
                <a:ext cx="1518285" cy="151828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grpSp>
            <p:nvGrpSpPr>
              <p:cNvPr id="49" name="그룹 15"/>
              <p:cNvGrpSpPr/>
              <p:nvPr/>
            </p:nvGrpSpPr>
            <p:grpSpPr>
              <a:xfrm>
                <a:off x="5321300" y="2864485"/>
                <a:ext cx="131445" cy="764540"/>
                <a:chOff x="5321300" y="2864485"/>
                <a:chExt cx="131445" cy="764540"/>
              </a:xfrm>
            </p:grpSpPr>
            <p:pic>
              <p:nvPicPr>
                <p:cNvPr id="50" name="그림 9" descr="C:/Users/yujin/AppData/Roaming/PolarisOffice/ETemp/13212_13860280/fImage117331443875.png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1300" y="2864485"/>
                  <a:ext cx="132080" cy="13208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51" name="그림 10" descr="C:/Users/yujin/AppData/Roaming/PolarisOffice/ETemp/13212_13860280/fImage117331453901.png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1300" y="2995295"/>
                  <a:ext cx="132080" cy="13208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52" name="그림 11" descr="C:/Users/yujin/AppData/Roaming/PolarisOffice/ETemp/13212_13860280/fImage117331467536.png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1300" y="3115945"/>
                  <a:ext cx="132080" cy="13208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53" name="그림 12" descr="C:/Users/yujin/AppData/Roaming/PolarisOffice/ETemp/13212_13860280/fImage117331471682.png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1300" y="3246120"/>
                  <a:ext cx="132080" cy="13208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54" name="그림 13" descr="C:/Users/yujin/AppData/Roaming/PolarisOffice/ETemp/13212_13860280/fImage117331484673.png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1300" y="3367405"/>
                  <a:ext cx="132080" cy="13208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pic>
              <p:nvPicPr>
                <p:cNvPr id="55" name="그림 14" descr="C:/Users/yujin/AppData/Roaming/PolarisOffice/ETemp/13212_13860280/fImage117331496387.png"/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duotone>
                    <a:prstClr val="black"/>
                    <a:srgbClr val="00B05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21300" y="3497580"/>
                  <a:ext cx="132080" cy="132080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</p:grpSp>
        </p:grpSp>
        <p:grpSp>
          <p:nvGrpSpPr>
            <p:cNvPr id="59" name="그룹 22"/>
            <p:cNvGrpSpPr/>
            <p:nvPr/>
          </p:nvGrpSpPr>
          <p:grpSpPr>
            <a:xfrm>
              <a:off x="6116320" y="2041525"/>
              <a:ext cx="576580" cy="576580"/>
              <a:chOff x="6116320" y="2041525"/>
              <a:chExt cx="576580" cy="576580"/>
            </a:xfrm>
          </p:grpSpPr>
          <p:pic>
            <p:nvPicPr>
              <p:cNvPr id="60" name="그림 20" descr="C:/Users/yujin/AppData/Roaming/PolarisOffice/ETemp/13212_13860280/fImage1604155113.png"/>
              <p:cNvPicPr>
                <a:picLocks noChangeAspect="1"/>
              </p:cNvPicPr>
              <p:nvPr/>
            </p:nvPicPr>
            <p:blipFill rotWithShape="1">
              <a:blip r:embed="rId6" cstate="hqprint">
                <a:duotone>
                  <a:srgbClr val="4A8523"/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88075" y="2068195"/>
                <a:ext cx="433705" cy="469900"/>
              </a:xfrm>
              <a:prstGeom prst="rect">
                <a:avLst/>
              </a:prstGeom>
              <a:noFill/>
            </p:spPr>
          </p:pic>
          <p:sp>
            <p:nvSpPr>
              <p:cNvPr id="61" name="도형 21"/>
              <p:cNvSpPr>
                <a:spLocks/>
              </p:cNvSpPr>
              <p:nvPr/>
            </p:nvSpPr>
            <p:spPr>
              <a:xfrm>
                <a:off x="6116320" y="2041525"/>
                <a:ext cx="577215" cy="577215"/>
              </a:xfrm>
              <a:prstGeom prst="ellipse">
                <a:avLst/>
              </a:prstGeom>
              <a:noFill/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508000" rtl="0" eaLnBrk="1" latinLnBrk="0" hangingPunct="1">
                  <a:buFontTx/>
                  <a:buNone/>
                </a:pPr>
                <a:endParaRPr lang="ko-KR" altLang="en-US" sz="1800" dirty="0">
                  <a:solidFill>
                    <a:srgbClr val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</p:grpSp>
      <p:grpSp>
        <p:nvGrpSpPr>
          <p:cNvPr id="62" name="그룹 27"/>
          <p:cNvGrpSpPr/>
          <p:nvPr/>
        </p:nvGrpSpPr>
        <p:grpSpPr>
          <a:xfrm>
            <a:off x="1648822" y="2107446"/>
            <a:ext cx="2012315" cy="432435"/>
            <a:chOff x="1749425" y="2155825"/>
            <a:chExt cx="2012315" cy="432435"/>
          </a:xfrm>
          <a:solidFill>
            <a:schemeClr val="bg1"/>
          </a:solidFill>
        </p:grpSpPr>
        <p:pic>
          <p:nvPicPr>
            <p:cNvPr id="63" name="그림 23" descr="C:/Users/yujin/AppData/Roaming/PolarisOffice/ETemp/13212_13860280/fImage22571588924.png"/>
            <p:cNvPicPr>
              <a:picLocks noChangeAspect="1"/>
            </p:cNvPicPr>
            <p:nvPr/>
          </p:nvPicPr>
          <p:blipFill rotWithShape="1">
            <a:blip r:embed="rId7" cstate="hq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9425" y="2155825"/>
              <a:ext cx="433070" cy="433070"/>
            </a:xfrm>
            <a:prstGeom prst="rect">
              <a:avLst/>
            </a:prstGeom>
            <a:noFill/>
          </p:spPr>
        </p:pic>
        <p:pic>
          <p:nvPicPr>
            <p:cNvPr id="64" name="그림 24" descr="C:/Users/yujin/AppData/Roaming/PolarisOffice/ETemp/13212_13860280/fImage19501598772.png"/>
            <p:cNvPicPr>
              <a:picLocks noChangeAspect="1"/>
            </p:cNvPicPr>
            <p:nvPr/>
          </p:nvPicPr>
          <p:blipFill rotWithShape="1">
            <a:blip r:embed="rId8" cstate="hq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5840" y="2155825"/>
              <a:ext cx="433070" cy="433070"/>
            </a:xfrm>
            <a:prstGeom prst="rect">
              <a:avLst/>
            </a:prstGeom>
            <a:noFill/>
          </p:spPr>
        </p:pic>
        <p:pic>
          <p:nvPicPr>
            <p:cNvPr id="65" name="그림 25" descr="C:/Users/yujin/AppData/Roaming/PolarisOffice/ETemp/13212_13860280/fImage22021606099.png"/>
            <p:cNvPicPr>
              <a:picLocks noChangeAspect="1"/>
            </p:cNvPicPr>
            <p:nvPr/>
          </p:nvPicPr>
          <p:blipFill rotWithShape="1">
            <a:blip r:embed="rId9" cstate="hq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2255" y="2155825"/>
              <a:ext cx="433070" cy="433070"/>
            </a:xfrm>
            <a:prstGeom prst="rect">
              <a:avLst/>
            </a:prstGeom>
            <a:noFill/>
          </p:spPr>
        </p:pic>
        <p:pic>
          <p:nvPicPr>
            <p:cNvPr id="66" name="그림 26" descr="C:/Users/yujin/AppData/Roaming/PolarisOffice/ETemp/13212_13860280/fImage20451611058.png"/>
            <p:cNvPicPr>
              <a:picLocks noChangeAspect="1"/>
            </p:cNvPicPr>
            <p:nvPr/>
          </p:nvPicPr>
          <p:blipFill rotWithShape="1">
            <a:blip r:embed="rId10" cstate="hq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9305" y="2155825"/>
              <a:ext cx="433070" cy="433070"/>
            </a:xfrm>
            <a:prstGeom prst="rect">
              <a:avLst/>
            </a:prstGeom>
            <a:noFill/>
          </p:spPr>
        </p:pic>
      </p:grpSp>
      <p:pic>
        <p:nvPicPr>
          <p:cNvPr id="68" name="그림 29" descr="C:/Users/yujin/AppData/Roaming/PolarisOffice/ETemp/13212_13860280/fImage57921646747.png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060" y="4744720"/>
            <a:ext cx="1052195" cy="1052195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DA98B7-23AF-43FA-A4FE-359D8013341A}"/>
              </a:ext>
            </a:extLst>
          </p:cNvPr>
          <p:cNvGrpSpPr/>
          <p:nvPr/>
        </p:nvGrpSpPr>
        <p:grpSpPr>
          <a:xfrm>
            <a:off x="4964748" y="4342765"/>
            <a:ext cx="1799907" cy="1692275"/>
            <a:chOff x="4964748" y="4342765"/>
            <a:chExt cx="1799907" cy="1692275"/>
          </a:xfrm>
        </p:grpSpPr>
        <p:grpSp>
          <p:nvGrpSpPr>
            <p:cNvPr id="139" name="그룹 36"/>
            <p:cNvGrpSpPr/>
            <p:nvPr/>
          </p:nvGrpSpPr>
          <p:grpSpPr>
            <a:xfrm>
              <a:off x="6187440" y="4342765"/>
              <a:ext cx="577215" cy="577215"/>
              <a:chOff x="6187440" y="4342765"/>
              <a:chExt cx="577215" cy="577215"/>
            </a:xfrm>
          </p:grpSpPr>
          <p:pic>
            <p:nvPicPr>
              <p:cNvPr id="140" name="그림 32" descr="C:/Users/yujin/AppData/Roaming/PolarisOffice/ETemp/13212_13860280/fImage15731675847.png"/>
              <p:cNvPicPr>
                <a:picLocks noChangeAspect="1"/>
              </p:cNvPicPr>
              <p:nvPr/>
            </p:nvPicPr>
            <p:blipFill rotWithShape="1">
              <a:blip r:embed="rId11" cstate="hqprint">
                <a:duotone>
                  <a:srgbClr val="BE5208"/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58560" y="4386580"/>
                <a:ext cx="434340" cy="470535"/>
              </a:xfrm>
              <a:prstGeom prst="rect">
                <a:avLst/>
              </a:prstGeom>
              <a:noFill/>
            </p:spPr>
          </p:pic>
          <p:grpSp>
            <p:nvGrpSpPr>
              <p:cNvPr id="141" name="그룹 35"/>
              <p:cNvGrpSpPr/>
              <p:nvPr/>
            </p:nvGrpSpPr>
            <p:grpSpPr>
              <a:xfrm>
                <a:off x="6187440" y="4342765"/>
                <a:ext cx="577215" cy="577215"/>
                <a:chOff x="6187440" y="4342765"/>
                <a:chExt cx="577215" cy="577215"/>
              </a:xfrm>
            </p:grpSpPr>
            <p:sp>
              <p:nvSpPr>
                <p:cNvPr id="142" name="도형 33"/>
                <p:cNvSpPr>
                  <a:spLocks/>
                </p:cNvSpPr>
                <p:nvPr/>
              </p:nvSpPr>
              <p:spPr>
                <a:xfrm>
                  <a:off x="6187440" y="4342765"/>
                  <a:ext cx="577215" cy="577215"/>
                </a:xfrm>
                <a:prstGeom prst="ellipse">
                  <a:avLst/>
                </a:prstGeom>
                <a:noFill/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508000" rtl="0" eaLnBrk="1" latinLnBrk="0" hangingPunct="1">
                    <a:buFontTx/>
                    <a:buNone/>
                  </a:pPr>
                  <a:endParaRPr lang="ko-KR" altLang="en-US" sz="1800" dirty="0">
                    <a:solidFill>
                      <a:srgbClr val="000000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endParaRPr>
                </a:p>
              </p:txBody>
            </p:sp>
            <p:cxnSp>
              <p:nvCxnSpPr>
                <p:cNvPr id="143" name="도형 34"/>
                <p:cNvCxnSpPr>
                  <a:stCxn id="101" idx="1"/>
                  <a:endCxn id="101" idx="5"/>
                </p:cNvCxnSpPr>
                <p:nvPr/>
              </p:nvCxnSpPr>
              <p:spPr>
                <a:xfrm>
                  <a:off x="6271895" y="4427220"/>
                  <a:ext cx="408305" cy="408305"/>
                </a:xfrm>
                <a:prstGeom prst="line">
                  <a:avLst/>
                </a:prstGeom>
                <a:ln w="0">
                  <a:noFill/>
                  <a:prstDash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" name="그룹 46"/>
            <p:cNvGrpSpPr/>
            <p:nvPr/>
          </p:nvGrpSpPr>
          <p:grpSpPr>
            <a:xfrm>
              <a:off x="4964748" y="4516755"/>
              <a:ext cx="1518285" cy="1518285"/>
              <a:chOff x="4923155" y="4516755"/>
              <a:chExt cx="1518285" cy="1518285"/>
            </a:xfrm>
          </p:grpSpPr>
          <p:grpSp>
            <p:nvGrpSpPr>
              <p:cNvPr id="150" name="그룹 44"/>
              <p:cNvGrpSpPr/>
              <p:nvPr/>
            </p:nvGrpSpPr>
            <p:grpSpPr>
              <a:xfrm>
                <a:off x="4923155" y="4516755"/>
                <a:ext cx="1518285" cy="1518285"/>
                <a:chOff x="4923155" y="4516755"/>
                <a:chExt cx="1518285" cy="1518285"/>
              </a:xfrm>
            </p:grpSpPr>
            <p:pic>
              <p:nvPicPr>
                <p:cNvPr id="151" name="그림 37" descr="C:/Users/yujin/AppData/Roaming/PolarisOffice/ETemp/13212_13860280/fImage358417248.png"/>
                <p:cNvPicPr>
                  <a:picLocks noChangeAspect="1"/>
                </p:cNvPicPr>
                <p:nvPr/>
              </p:nvPicPr>
              <p:blipFill rotWithShape="1">
                <a:blip r:embed="rId4" cstate="hqprint"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23155" y="4516755"/>
                  <a:ext cx="1518285" cy="1518285"/>
                </a:xfrm>
                <a:prstGeom prst="rect">
                  <a:avLst/>
                </a:prstGeom>
                <a:noFill/>
                <a:ln w="0">
                  <a:noFill/>
                  <a:prstDash/>
                </a:ln>
              </p:spPr>
            </p:pic>
            <p:grpSp>
              <p:nvGrpSpPr>
                <p:cNvPr id="152" name="그룹 43"/>
                <p:cNvGrpSpPr/>
                <p:nvPr/>
              </p:nvGrpSpPr>
              <p:grpSpPr>
                <a:xfrm>
                  <a:off x="5237480" y="5139055"/>
                  <a:ext cx="132080" cy="635000"/>
                  <a:chOff x="5237480" y="5139055"/>
                  <a:chExt cx="132080" cy="635000"/>
                </a:xfrm>
              </p:grpSpPr>
              <p:pic>
                <p:nvPicPr>
                  <p:cNvPr id="153" name="그림 38" descr="C:/Users/yujin/AppData/Roaming/PolarisOffice/ETemp/13212_13860280/fImage11733173715.png"/>
                  <p:cNvPicPr>
                    <a:picLocks noChangeAspect="1"/>
                  </p:cNvPicPr>
                  <p:nvPr/>
                </p:nvPicPr>
                <p:blipFill rotWithShape="1">
                  <a:blip r:embed="rId5" cstate="hqprint">
                    <a:duotone>
                      <a:prstClr val="black"/>
                      <a:schemeClr val="tx1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7480" y="5139055"/>
                    <a:ext cx="132080" cy="132080"/>
                  </a:xfrm>
                  <a:prstGeom prst="rect">
                    <a:avLst/>
                  </a:prstGeom>
                  <a:noFill/>
                  <a:ln w="0">
                    <a:noFill/>
                    <a:prstDash/>
                  </a:ln>
                </p:spPr>
              </p:pic>
              <p:pic>
                <p:nvPicPr>
                  <p:cNvPr id="154" name="그림 39" descr="C:/Users/yujin/AppData/Roaming/PolarisOffice/ETemp/13212_13860280/fImage117331747249.png"/>
                  <p:cNvPicPr>
                    <a:picLocks noChangeAspect="1"/>
                  </p:cNvPicPr>
                  <p:nvPr/>
                </p:nvPicPr>
                <p:blipFill rotWithShape="1">
                  <a:blip r:embed="rId5" cstate="hqprint">
                    <a:duotone>
                      <a:prstClr val="black"/>
                      <a:schemeClr val="tx1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7480" y="5259705"/>
                    <a:ext cx="132080" cy="132080"/>
                  </a:xfrm>
                  <a:prstGeom prst="rect">
                    <a:avLst/>
                  </a:prstGeom>
                  <a:noFill/>
                  <a:ln w="0">
                    <a:noFill/>
                    <a:prstDash/>
                  </a:ln>
                </p:spPr>
              </p:pic>
              <p:pic>
                <p:nvPicPr>
                  <p:cNvPr id="155" name="그림 40" descr="C:/Users/yujin/AppData/Roaming/PolarisOffice/ETemp/13212_13860280/fImage117331755513.png"/>
                  <p:cNvPicPr>
                    <a:picLocks noChangeAspect="1"/>
                  </p:cNvPicPr>
                  <p:nvPr/>
                </p:nvPicPr>
                <p:blipFill rotWithShape="1">
                  <a:blip r:embed="rId5" cstate="hqprint">
                    <a:duotone>
                      <a:prstClr val="black"/>
                      <a:schemeClr val="tx1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7480" y="5389880"/>
                    <a:ext cx="132080" cy="132080"/>
                  </a:xfrm>
                  <a:prstGeom prst="rect">
                    <a:avLst/>
                  </a:prstGeom>
                  <a:noFill/>
                  <a:ln w="0">
                    <a:noFill/>
                    <a:prstDash/>
                  </a:ln>
                </p:spPr>
              </p:pic>
              <p:pic>
                <p:nvPicPr>
                  <p:cNvPr id="156" name="그림 41" descr="C:/Users/yujin/AppData/Roaming/PolarisOffice/ETemp/13212_13860280/fImage117331766932.png"/>
                  <p:cNvPicPr>
                    <a:picLocks noChangeAspect="1"/>
                  </p:cNvPicPr>
                  <p:nvPr/>
                </p:nvPicPr>
                <p:blipFill rotWithShape="1">
                  <a:blip r:embed="rId5" cstate="hqprint">
                    <a:duotone>
                      <a:prstClr val="black"/>
                      <a:schemeClr val="tx1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7480" y="5511165"/>
                    <a:ext cx="132080" cy="132080"/>
                  </a:xfrm>
                  <a:prstGeom prst="rect">
                    <a:avLst/>
                  </a:prstGeom>
                  <a:noFill/>
                  <a:ln w="0">
                    <a:noFill/>
                    <a:prstDash/>
                  </a:ln>
                </p:spPr>
              </p:pic>
              <p:pic>
                <p:nvPicPr>
                  <p:cNvPr id="157" name="그림 42" descr="C:/Users/yujin/AppData/Roaming/PolarisOffice/ETemp/13212_13860280/fImage117331775021.png"/>
                  <p:cNvPicPr>
                    <a:picLocks noChangeAspect="1"/>
                  </p:cNvPicPr>
                  <p:nvPr/>
                </p:nvPicPr>
                <p:blipFill rotWithShape="1">
                  <a:blip r:embed="rId5" cstate="hqprint">
                    <a:duotone>
                      <a:prstClr val="black"/>
                      <a:schemeClr val="tx1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37480" y="5641340"/>
                    <a:ext cx="132080" cy="132080"/>
                  </a:xfrm>
                  <a:prstGeom prst="rect">
                    <a:avLst/>
                  </a:prstGeom>
                  <a:noFill/>
                  <a:ln w="0">
                    <a:noFill/>
                    <a:prstDash/>
                  </a:ln>
                </p:spPr>
              </p:pic>
            </p:grpSp>
          </p:grpSp>
          <p:pic>
            <p:nvPicPr>
              <p:cNvPr id="158" name="그림 45" descr="C:/Users/yujin/AppData/Roaming/PolarisOffice/ETemp/13212_13860280/fImage106091806098.png"/>
              <p:cNvPicPr>
                <a:picLocks noChangeAspect="1"/>
              </p:cNvPicPr>
              <p:nvPr/>
            </p:nvPicPr>
            <p:blipFill rotWithShape="1">
              <a:blip r:embed="rId12" cstate="hqprint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7480" y="5008880"/>
                <a:ext cx="130810" cy="13081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</p:grpSp>
      </p:grpSp>
      <p:sp>
        <p:nvSpPr>
          <p:cNvPr id="159" name="텍스트 상자 47"/>
          <p:cNvSpPr txBox="1">
            <a:spLocks/>
          </p:cNvSpPr>
          <p:nvPr/>
        </p:nvSpPr>
        <p:spPr>
          <a:xfrm>
            <a:off x="9204325" y="2945130"/>
            <a:ext cx="1609736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508000" rtl="0" eaLnBrk="1" latinLnBrk="0" hangingPunct="1">
              <a:buFontTx/>
              <a:buNone/>
            </a:pPr>
            <a:r>
              <a:rPr sz="18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회원가입</a:t>
            </a:r>
            <a:r>
              <a:rPr sz="18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sz="18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가능</a:t>
            </a:r>
            <a:endParaRPr lang="ko-KR" altLang="en-US" sz="18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0" name="텍스트 상자 48"/>
          <p:cNvSpPr txBox="1">
            <a:spLocks/>
          </p:cNvSpPr>
          <p:nvPr/>
        </p:nvSpPr>
        <p:spPr>
          <a:xfrm>
            <a:off x="9204325" y="5091430"/>
            <a:ext cx="1835759" cy="3693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508000" rtl="0" eaLnBrk="1" latinLnBrk="0" hangingPunct="1">
              <a:buFontTx/>
              <a:buNone/>
            </a:pPr>
            <a:r>
              <a:rPr sz="18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회원가입</a:t>
            </a:r>
            <a:r>
              <a:rPr sz="18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sz="18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불가능</a:t>
            </a:r>
            <a:endParaRPr lang="ko-KR" altLang="en-US" sz="18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1" name="텍스트 상자 83"/>
          <p:cNvSpPr txBox="1">
            <a:spLocks/>
          </p:cNvSpPr>
          <p:nvPr/>
        </p:nvSpPr>
        <p:spPr>
          <a:xfrm>
            <a:off x="9292908" y="3054985"/>
            <a:ext cx="1863725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5080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회원가입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가</a:t>
            </a:r>
            <a:r>
              <a:rPr lang="ko-KR"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능</a:t>
            </a:r>
            <a:r>
              <a:rPr sz="18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능</a:t>
            </a:r>
            <a:endParaRPr lang="ko-KR" altLang="en-US" sz="18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2" name="텍스트 상자 84"/>
          <p:cNvSpPr txBox="1">
            <a:spLocks/>
          </p:cNvSpPr>
          <p:nvPr/>
        </p:nvSpPr>
        <p:spPr>
          <a:xfrm>
            <a:off x="9178608" y="5088890"/>
            <a:ext cx="2092325" cy="3689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5080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회원가입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lang="ko-KR"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불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</a:t>
            </a:r>
            <a:r>
              <a:rPr lang="ko-KR"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능</a:t>
            </a:r>
            <a:r>
              <a:rPr sz="18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능</a:t>
            </a:r>
            <a:endParaRPr lang="ko-KR" altLang="en-US" sz="18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163" name="텍스트 상자 85"/>
          <p:cNvSpPr txBox="1">
            <a:spLocks/>
          </p:cNvSpPr>
          <p:nvPr/>
        </p:nvSpPr>
        <p:spPr>
          <a:xfrm>
            <a:off x="1694088" y="1674495"/>
            <a:ext cx="1921783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rtl="0" eaLnBrk="1" latinLnBrk="0" hangingPunct="1">
              <a:buFontTx/>
              <a:buNone/>
            </a:pPr>
            <a:r>
              <a:rPr lang="ko-KR" sz="1800" dirty="0">
                <a:solidFill>
                  <a:schemeClr val="bg1">
                    <a:lumMod val="5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4가지 반 중 선택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4" name="도형 195"/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65" name="도형 196"/>
          <p:cNvSpPr>
            <a:spLocks/>
          </p:cNvSpPr>
          <p:nvPr/>
        </p:nvSpPr>
        <p:spPr>
          <a:xfrm>
            <a:off x="6991350" y="1319530"/>
            <a:ext cx="1810385" cy="1949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66" name="텍스트 상자 197"/>
          <p:cNvSpPr txBox="1">
            <a:spLocks/>
          </p:cNvSpPr>
          <p:nvPr/>
        </p:nvSpPr>
        <p:spPr>
          <a:xfrm>
            <a:off x="7640320" y="1293813"/>
            <a:ext cx="512445" cy="2622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42%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3D4ACE8-0ED9-4577-AAB6-5AD519F0DFF0}"/>
              </a:ext>
            </a:extLst>
          </p:cNvPr>
          <p:cNvCxnSpPr/>
          <p:nvPr/>
        </p:nvCxnSpPr>
        <p:spPr>
          <a:xfrm>
            <a:off x="3720465" y="3242786"/>
            <a:ext cx="73542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BC5D5D2-0D12-4F92-B8FC-B0B916474FD1}"/>
              </a:ext>
            </a:extLst>
          </p:cNvPr>
          <p:cNvCxnSpPr/>
          <p:nvPr/>
        </p:nvCxnSpPr>
        <p:spPr>
          <a:xfrm>
            <a:off x="3824968" y="4945650"/>
            <a:ext cx="526415" cy="52641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D1F14D-5F7A-4B4F-B7A2-A25E14107389}"/>
              </a:ext>
            </a:extLst>
          </p:cNvPr>
          <p:cNvCxnSpPr/>
          <p:nvPr/>
        </p:nvCxnSpPr>
        <p:spPr>
          <a:xfrm>
            <a:off x="6764655" y="3242786"/>
            <a:ext cx="76825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31EFFB7-D1C6-4207-9AA8-22FF8F3A29F8}"/>
              </a:ext>
            </a:extLst>
          </p:cNvPr>
          <p:cNvCxnSpPr/>
          <p:nvPr/>
        </p:nvCxnSpPr>
        <p:spPr>
          <a:xfrm>
            <a:off x="6764655" y="5295941"/>
            <a:ext cx="76825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 descr="시계이(가) 표시된 사진&#10;&#10;자동 생성된 설명">
            <a:extLst>
              <a:ext uri="{FF2B5EF4-FFF2-40B4-BE49-F238E27FC236}">
                <a16:creationId xmlns:a16="http://schemas.microsoft.com/office/drawing/2014/main" id="{3A62537B-CB99-4F51-AA5E-334A9AA524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88" y="2752249"/>
            <a:ext cx="1494472" cy="14944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64D0B-94D0-4717-A686-8FB53CD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dirty="0">
                <a:latin typeface="210 옴니고딕 030" charset="0"/>
                <a:ea typeface="210 옴니고딕 030" charset="0"/>
              </a:rPr>
              <a:t>2</a:t>
            </a:r>
            <a:r>
              <a:rPr lang="ko-KR" altLang="en-US" sz="4400" dirty="0">
                <a:latin typeface="210 옴니고딕 030" charset="0"/>
                <a:ea typeface="210 옴니고딕 030" charset="0"/>
              </a:rPr>
              <a:t>. 시연 및 작업 흐름도</a:t>
            </a:r>
            <a:endParaRPr lang="ko-KR" altLang="en-US" dirty="0"/>
          </a:p>
        </p:txBody>
      </p:sp>
      <p:sp>
        <p:nvSpPr>
          <p:cNvPr id="4" name="텍스트 상자 1"/>
          <p:cNvSpPr txBox="1">
            <a:spLocks/>
          </p:cNvSpPr>
          <p:nvPr/>
        </p:nvSpPr>
        <p:spPr>
          <a:xfrm>
            <a:off x="10132018" y="697230"/>
            <a:ext cx="115768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1800" dirty="0">
                <a:latin typeface="210 옴니고딕 020" charset="0"/>
                <a:ea typeface="210 옴니고딕 020" charset="0"/>
              </a:rPr>
              <a:t>강의 평가</a:t>
            </a:r>
          </a:p>
        </p:txBody>
      </p:sp>
      <p:sp>
        <p:nvSpPr>
          <p:cNvPr id="5" name="텍스트 상자 86"/>
          <p:cNvSpPr txBox="1">
            <a:spLocks/>
          </p:cNvSpPr>
          <p:nvPr/>
        </p:nvSpPr>
        <p:spPr>
          <a:xfrm>
            <a:off x="2035175" y="2161540"/>
            <a:ext cx="365823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5080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해당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반의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강의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평가만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작성</a:t>
            </a:r>
            <a:r>
              <a:rPr sz="1800" dirty="0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</a:t>
            </a:r>
            <a:r>
              <a:rPr sz="1800" dirty="0" err="1">
                <a:solidFill>
                  <a:schemeClr val="tx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가능</a:t>
            </a:r>
            <a:endParaRPr lang="ko-KR" altLang="en-US" sz="1800" dirty="0">
              <a:solidFill>
                <a:schemeClr val="tx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grpSp>
        <p:nvGrpSpPr>
          <p:cNvPr id="24" name="그룹 91"/>
          <p:cNvGrpSpPr/>
          <p:nvPr/>
        </p:nvGrpSpPr>
        <p:grpSpPr>
          <a:xfrm>
            <a:off x="2672398" y="2693194"/>
            <a:ext cx="2012315" cy="432435"/>
            <a:chOff x="2595245" y="2607310"/>
            <a:chExt cx="2012315" cy="432435"/>
          </a:xfrm>
        </p:grpSpPr>
        <p:pic>
          <p:nvPicPr>
            <p:cNvPr id="25" name="그림 87" descr="C:/Users/yujin/AppData/Roaming/PolarisOffice/ETemp/13212_13860280/fImage22571893674.png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5245" y="2607310"/>
              <a:ext cx="433070" cy="433070"/>
            </a:xfrm>
            <a:prstGeom prst="rect">
              <a:avLst/>
            </a:prstGeom>
            <a:noFill/>
          </p:spPr>
        </p:pic>
        <p:pic>
          <p:nvPicPr>
            <p:cNvPr id="26" name="그림 88" descr="C:/Users/yujin/AppData/Roaming/PolarisOffice/ETemp/13212_13860280/fImage19501903875.png"/>
            <p:cNvPicPr>
              <a:picLocks noChangeAspect="1"/>
            </p:cNvPicPr>
            <p:nvPr/>
          </p:nvPicPr>
          <p:blipFill rotWithShape="1">
            <a:blip r:embed="rId4" cstate="hq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1660" y="2607310"/>
              <a:ext cx="433070" cy="433070"/>
            </a:xfrm>
            <a:prstGeom prst="rect">
              <a:avLst/>
            </a:prstGeom>
            <a:noFill/>
          </p:spPr>
        </p:pic>
        <p:pic>
          <p:nvPicPr>
            <p:cNvPr id="27" name="그림 89" descr="C:/Users/yujin/AppData/Roaming/PolarisOffice/ETemp/13212_13860280/fImage22021913901.png"/>
            <p:cNvPicPr>
              <a:picLocks noChangeAspect="1"/>
            </p:cNvPicPr>
            <p:nvPr/>
          </p:nvPicPr>
          <p:blipFill rotWithShape="1">
            <a:blip r:embed="rId5" cstate="hq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8075" y="2607310"/>
              <a:ext cx="433070" cy="433070"/>
            </a:xfrm>
            <a:prstGeom prst="rect">
              <a:avLst/>
            </a:prstGeom>
            <a:noFill/>
          </p:spPr>
        </p:pic>
        <p:pic>
          <p:nvPicPr>
            <p:cNvPr id="28" name="그림 90" descr="C:/Users/yujin/AppData/Roaming/PolarisOffice/ETemp/13212_13860280/fImage20451927536.png"/>
            <p:cNvPicPr>
              <a:picLocks noChangeAspect="1"/>
            </p:cNvPicPr>
            <p:nvPr/>
          </p:nvPicPr>
          <p:blipFill rotWithShape="1">
            <a:blip r:embed="rId6" cstate="hq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5125" y="2607310"/>
              <a:ext cx="433070" cy="433070"/>
            </a:xfrm>
            <a:prstGeom prst="rect">
              <a:avLst/>
            </a:prstGeom>
            <a:noFill/>
          </p:spPr>
        </p:pic>
      </p:grpSp>
      <p:pic>
        <p:nvPicPr>
          <p:cNvPr id="58" name="그림 93" descr="C:/Users/yujin/AppData/Roaming/PolarisOffice/ETemp/13212_13860280/fImage57921954673.png"/>
          <p:cNvPicPr>
            <a:picLocks noChangeAspect="1"/>
          </p:cNvPicPr>
          <p:nvPr/>
        </p:nvPicPr>
        <p:blipFill rotWithShape="1">
          <a:blip r:embed="rId7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7408" y="3288983"/>
            <a:ext cx="1052195" cy="1052195"/>
          </a:xfrm>
          <a:prstGeom prst="rect">
            <a:avLst/>
          </a:prstGeom>
          <a:noFill/>
        </p:spPr>
      </p:pic>
      <p:pic>
        <p:nvPicPr>
          <p:cNvPr id="60" name="그림 95" descr="C:/Users/yujin/AppData/Roaming/PolarisOffice/ETemp/13212_13860280/fImage7714197796.png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14" y="2906078"/>
            <a:ext cx="1818005" cy="1818005"/>
          </a:xfrm>
          <a:prstGeom prst="rect">
            <a:avLst/>
          </a:prstGeom>
          <a:noFill/>
        </p:spPr>
      </p:pic>
      <p:sp>
        <p:nvSpPr>
          <p:cNvPr id="62" name="도형 98"/>
          <p:cNvSpPr>
            <a:spLocks/>
          </p:cNvSpPr>
          <p:nvPr/>
        </p:nvSpPr>
        <p:spPr>
          <a:xfrm>
            <a:off x="4252278" y="2682924"/>
            <a:ext cx="433070" cy="433070"/>
          </a:xfrm>
          <a:prstGeom prst="ellipse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" name="도형 198"/>
          <p:cNvSpPr>
            <a:spLocks/>
          </p:cNvSpPr>
          <p:nvPr/>
        </p:nvSpPr>
        <p:spPr>
          <a:xfrm>
            <a:off x="6991350" y="1319530"/>
            <a:ext cx="4774565" cy="19494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4" name="도형 199"/>
          <p:cNvSpPr>
            <a:spLocks/>
          </p:cNvSpPr>
          <p:nvPr/>
        </p:nvSpPr>
        <p:spPr>
          <a:xfrm>
            <a:off x="6991350" y="1319530"/>
            <a:ext cx="1981835" cy="1949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65" name="텍스트 상자 200"/>
          <p:cNvSpPr txBox="1">
            <a:spLocks/>
          </p:cNvSpPr>
          <p:nvPr/>
        </p:nvSpPr>
        <p:spPr>
          <a:xfrm>
            <a:off x="7726045" y="1297940"/>
            <a:ext cx="51244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latin typeface="210 옴니고딕 050" charset="0"/>
                <a:ea typeface="210 옴니고딕 050" charset="0"/>
              </a:rPr>
              <a:t>44%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210 옴니고딕 050" charset="0"/>
              <a:ea typeface="210 옴니고딕 050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7BE4F3-10E6-4821-BBEB-EFFC571DE351}"/>
              </a:ext>
            </a:extLst>
          </p:cNvPr>
          <p:cNvCxnSpPr/>
          <p:nvPr/>
        </p:nvCxnSpPr>
        <p:spPr>
          <a:xfrm>
            <a:off x="4344308" y="3815080"/>
            <a:ext cx="73542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3A4D7D1-71B5-46C0-A24E-B52A7CE2A7C7}"/>
              </a:ext>
            </a:extLst>
          </p:cNvPr>
          <p:cNvCxnSpPr/>
          <p:nvPr/>
        </p:nvCxnSpPr>
        <p:spPr>
          <a:xfrm>
            <a:off x="7453904" y="3815080"/>
            <a:ext cx="73542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시계이(가) 표시된 사진&#10;&#10;자동 생성된 설명">
            <a:extLst>
              <a:ext uri="{FF2B5EF4-FFF2-40B4-BE49-F238E27FC236}">
                <a16:creationId xmlns:a16="http://schemas.microsoft.com/office/drawing/2014/main" id="{B22820F2-D2F8-4CB0-AA8E-2F79CBEC66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98" y="3113859"/>
            <a:ext cx="1402442" cy="14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29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Pages>15</Pages>
  <Words>1043</Words>
  <Characters>0</Characters>
  <Application>Microsoft Office PowerPoint</Application>
  <DocSecurity>0</DocSecurity>
  <PresentationFormat>와이드스크린</PresentationFormat>
  <Lines>0</Lines>
  <Paragraphs>191</Paragraphs>
  <Slides>22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210 옴니고딕 050</vt:lpstr>
      <vt:lpstr>나눔스퀘어 Bold</vt:lpstr>
      <vt:lpstr>Arial</vt:lpstr>
      <vt:lpstr>210 옴니고딕 020</vt:lpstr>
      <vt:lpstr>맑은 고딕</vt:lpstr>
      <vt:lpstr>210 옴니고딕 030</vt:lpstr>
      <vt:lpstr>Office 테마</vt:lpstr>
      <vt:lpstr>온장고 프로젝트</vt:lpstr>
      <vt:lpstr>PowerPoint 프레젠테이션</vt:lpstr>
      <vt:lpstr>PowerPoint 프레젠테이션</vt:lpstr>
      <vt:lpstr>1. 프로젝트 간단 소개</vt:lpstr>
      <vt:lpstr>1. 프로젝트 간단 소개</vt:lpstr>
      <vt:lpstr>1. 프로젝트 간단 소개</vt:lpstr>
      <vt:lpstr>PowerPoint 프레젠테이션</vt:lpstr>
      <vt:lpstr>2. 시연 및 작업 흐름도</vt:lpstr>
      <vt:lpstr>2. 시연 및 작업 흐름도</vt:lpstr>
      <vt:lpstr>2. 시연 및 작업 흐름도</vt:lpstr>
      <vt:lpstr>2. 시연 및 작업 흐름도</vt:lpstr>
      <vt:lpstr>2. 시연 및 작업 흐름도</vt:lpstr>
      <vt:lpstr>2. 시연 및 작업 흐름도</vt:lpstr>
      <vt:lpstr>PowerPoint 프레젠테이션</vt:lpstr>
      <vt:lpstr>3. 서비스 아키텍처</vt:lpstr>
      <vt:lpstr>3. 서비스 아키텍처</vt:lpstr>
      <vt:lpstr>PowerPoint 프레젠테이션</vt:lpstr>
      <vt:lpstr>4. 트러블슈팅</vt:lpstr>
      <vt:lpstr>4. 트러블슈팅</vt:lpstr>
      <vt:lpstr>5. 애자일정신</vt:lpstr>
      <vt:lpstr>6. 추후 개선할 점</vt:lpstr>
      <vt:lpstr>마무리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준의 이</dc:creator>
  <cp:lastModifiedBy>준의 이</cp:lastModifiedBy>
  <cp:revision>76</cp:revision>
  <dcterms:modified xsi:type="dcterms:W3CDTF">2020-09-24T17:26:38Z</dcterms:modified>
  <cp:version>9.102.51.41307</cp:version>
</cp:coreProperties>
</file>